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8" r:id="rId2"/>
    <p:sldId id="300" r:id="rId3"/>
    <p:sldId id="257" r:id="rId4"/>
    <p:sldId id="259" r:id="rId5"/>
    <p:sldId id="260" r:id="rId6"/>
    <p:sldId id="261" r:id="rId7"/>
    <p:sldId id="262" r:id="rId8"/>
    <p:sldId id="265" r:id="rId9"/>
    <p:sldId id="285" r:id="rId10"/>
    <p:sldId id="263" r:id="rId11"/>
    <p:sldId id="264" r:id="rId12"/>
    <p:sldId id="266" r:id="rId13"/>
    <p:sldId id="268" r:id="rId14"/>
    <p:sldId id="269" r:id="rId15"/>
    <p:sldId id="271" r:id="rId16"/>
    <p:sldId id="272" r:id="rId17"/>
    <p:sldId id="273" r:id="rId18"/>
    <p:sldId id="274" r:id="rId19"/>
    <p:sldId id="284" r:id="rId20"/>
    <p:sldId id="275" r:id="rId21"/>
    <p:sldId id="276" r:id="rId22"/>
    <p:sldId id="277" r:id="rId23"/>
    <p:sldId id="278" r:id="rId24"/>
    <p:sldId id="279" r:id="rId25"/>
    <p:sldId id="280" r:id="rId26"/>
    <p:sldId id="281" r:id="rId27"/>
    <p:sldId id="282" r:id="rId28"/>
    <p:sldId id="283" r:id="rId29"/>
    <p:sldId id="286" r:id="rId30"/>
    <p:sldId id="287" r:id="rId31"/>
    <p:sldId id="288" r:id="rId32"/>
    <p:sldId id="289" r:id="rId33"/>
    <p:sldId id="290" r:id="rId34"/>
    <p:sldId id="291" r:id="rId35"/>
    <p:sldId id="295" r:id="rId36"/>
    <p:sldId id="292" r:id="rId37"/>
    <p:sldId id="294" r:id="rId38"/>
    <p:sldId id="293" r:id="rId39"/>
    <p:sldId id="296" r:id="rId40"/>
    <p:sldId id="297" r:id="rId41"/>
    <p:sldId id="298" r:id="rId42"/>
    <p:sldId id="270" r:id="rId43"/>
    <p:sldId id="299" r:id="rId44"/>
    <p:sldId id="302" r:id="rId4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10" d="100"/>
          <a:sy n="110" d="100"/>
        </p:scale>
        <p:origin x="-1644" y="-9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pPr/>
              <a:t>10/19/2013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pPr/>
              <a:t>‹#›</a:t>
            </a:fld>
            <a:endParaRPr lang="en-US"/>
          </a:p>
        </p:txBody>
      </p:sp>
    </p:spTree>
    <p:extLst>
      <p:ext uri="{BB962C8B-B14F-4D97-AF65-F5344CB8AC3E}">
        <p14:creationId xmlns:p14="http://schemas.microsoft.com/office/powerpoint/2010/main" val="27020199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pPr/>
              <a:t>10/19/2013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pPr/>
              <a:t>‹#›</a:t>
            </a:fld>
            <a:endParaRPr lang="en-US"/>
          </a:p>
        </p:txBody>
      </p:sp>
    </p:spTree>
    <p:extLst>
      <p:ext uri="{BB962C8B-B14F-4D97-AF65-F5344CB8AC3E}">
        <p14:creationId xmlns:p14="http://schemas.microsoft.com/office/powerpoint/2010/main" val="29494982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pPr/>
              <a:t>10/19/2013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pPr/>
              <a:t>‹#›</a:t>
            </a:fld>
            <a:endParaRPr lang="en-US"/>
          </a:p>
        </p:txBody>
      </p:sp>
    </p:spTree>
    <p:extLst>
      <p:ext uri="{BB962C8B-B14F-4D97-AF65-F5344CB8AC3E}">
        <p14:creationId xmlns:p14="http://schemas.microsoft.com/office/powerpoint/2010/main" val="14279412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pPr/>
              <a:t>10/19/2013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pPr/>
              <a:t>‹#›</a:t>
            </a:fld>
            <a:endParaRPr lang="en-US"/>
          </a:p>
        </p:txBody>
      </p:sp>
    </p:spTree>
    <p:extLst>
      <p:ext uri="{BB962C8B-B14F-4D97-AF65-F5344CB8AC3E}">
        <p14:creationId xmlns:p14="http://schemas.microsoft.com/office/powerpoint/2010/main" val="22759333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BFECD78-3C8E-49F2-8FAB-59489D168ABB}" type="datetimeFigureOut">
              <a:rPr lang="en-US" smtClean="0"/>
              <a:pPr/>
              <a:t>10/19/2013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pPr/>
              <a:t>‹#›</a:t>
            </a:fld>
            <a:endParaRPr lang="en-US"/>
          </a:p>
        </p:txBody>
      </p:sp>
    </p:spTree>
    <p:extLst>
      <p:ext uri="{BB962C8B-B14F-4D97-AF65-F5344CB8AC3E}">
        <p14:creationId xmlns:p14="http://schemas.microsoft.com/office/powerpoint/2010/main" val="17989526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BFECD78-3C8E-49F2-8FAB-59489D168ABB}" type="datetimeFigureOut">
              <a:rPr lang="en-US" smtClean="0"/>
              <a:pPr/>
              <a:t>10/19/2013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B56013-B943-42BA-886F-6F9D4EB85E9D}" type="slidenum">
              <a:rPr lang="en-US" smtClean="0"/>
              <a:pPr/>
              <a:t>‹#›</a:t>
            </a:fld>
            <a:endParaRPr lang="en-US"/>
          </a:p>
        </p:txBody>
      </p:sp>
    </p:spTree>
    <p:extLst>
      <p:ext uri="{BB962C8B-B14F-4D97-AF65-F5344CB8AC3E}">
        <p14:creationId xmlns:p14="http://schemas.microsoft.com/office/powerpoint/2010/main" val="10343016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BFECD78-3C8E-49F2-8FAB-59489D168ABB}" type="datetimeFigureOut">
              <a:rPr lang="en-US" smtClean="0"/>
              <a:pPr/>
              <a:t>10/19/2013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FB56013-B943-42BA-886F-6F9D4EB85E9D}" type="slidenum">
              <a:rPr lang="en-US" smtClean="0"/>
              <a:pPr/>
              <a:t>‹#›</a:t>
            </a:fld>
            <a:endParaRPr lang="en-US"/>
          </a:p>
        </p:txBody>
      </p:sp>
    </p:spTree>
    <p:extLst>
      <p:ext uri="{BB962C8B-B14F-4D97-AF65-F5344CB8AC3E}">
        <p14:creationId xmlns:p14="http://schemas.microsoft.com/office/powerpoint/2010/main" val="14179409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BFECD78-3C8E-49F2-8FAB-59489D168ABB}" type="datetimeFigureOut">
              <a:rPr lang="en-US" smtClean="0"/>
              <a:pPr/>
              <a:t>10/19/2013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FB56013-B943-42BA-886F-6F9D4EB85E9D}" type="slidenum">
              <a:rPr lang="en-US" smtClean="0"/>
              <a:pPr/>
              <a:t>‹#›</a:t>
            </a:fld>
            <a:endParaRPr lang="en-US"/>
          </a:p>
        </p:txBody>
      </p:sp>
    </p:spTree>
    <p:extLst>
      <p:ext uri="{BB962C8B-B14F-4D97-AF65-F5344CB8AC3E}">
        <p14:creationId xmlns:p14="http://schemas.microsoft.com/office/powerpoint/2010/main" val="6560677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BFECD78-3C8E-49F2-8FAB-59489D168ABB}" type="datetimeFigureOut">
              <a:rPr lang="en-US" smtClean="0"/>
              <a:pPr/>
              <a:t>10/19/2013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FB56013-B943-42BA-886F-6F9D4EB85E9D}" type="slidenum">
              <a:rPr lang="en-US" smtClean="0"/>
              <a:pPr/>
              <a:t>‹#›</a:t>
            </a:fld>
            <a:endParaRPr lang="en-US"/>
          </a:p>
        </p:txBody>
      </p:sp>
    </p:spTree>
    <p:extLst>
      <p:ext uri="{BB962C8B-B14F-4D97-AF65-F5344CB8AC3E}">
        <p14:creationId xmlns:p14="http://schemas.microsoft.com/office/powerpoint/2010/main" val="12491287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BFECD78-3C8E-49F2-8FAB-59489D168ABB}" type="datetimeFigureOut">
              <a:rPr lang="en-US" smtClean="0"/>
              <a:pPr/>
              <a:t>10/19/2013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B56013-B943-42BA-886F-6F9D4EB85E9D}" type="slidenum">
              <a:rPr lang="en-US" smtClean="0"/>
              <a:pPr/>
              <a:t>‹#›</a:t>
            </a:fld>
            <a:endParaRPr lang="en-US"/>
          </a:p>
        </p:txBody>
      </p:sp>
    </p:spTree>
    <p:extLst>
      <p:ext uri="{BB962C8B-B14F-4D97-AF65-F5344CB8AC3E}">
        <p14:creationId xmlns:p14="http://schemas.microsoft.com/office/powerpoint/2010/main" val="27301161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BFECD78-3C8E-49F2-8FAB-59489D168ABB}" type="datetimeFigureOut">
              <a:rPr lang="en-US" smtClean="0"/>
              <a:pPr/>
              <a:t>10/19/2013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B56013-B943-42BA-886F-6F9D4EB85E9D}" type="slidenum">
              <a:rPr lang="en-US" smtClean="0"/>
              <a:pPr/>
              <a:t>‹#›</a:t>
            </a:fld>
            <a:endParaRPr lang="en-US"/>
          </a:p>
        </p:txBody>
      </p:sp>
    </p:spTree>
    <p:extLst>
      <p:ext uri="{BB962C8B-B14F-4D97-AF65-F5344CB8AC3E}">
        <p14:creationId xmlns:p14="http://schemas.microsoft.com/office/powerpoint/2010/main" val="5065745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79000">
              <a:schemeClr val="bg1"/>
            </a:gs>
            <a:gs pos="100000">
              <a:srgbClr val="FFFFFF"/>
            </a:gs>
          </a:gsLst>
          <a:path path="circle">
            <a:fillToRect r="100000" b="100000"/>
          </a:path>
          <a:tileRect l="-100000" t="-100000"/>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BFECD78-3C8E-49F2-8FAB-59489D168ABB}" type="datetimeFigureOut">
              <a:rPr lang="en-US" smtClean="0"/>
              <a:pPr/>
              <a:t>10/19/2013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B56013-B943-42BA-886F-6F9D4EB85E9D}" type="slidenum">
              <a:rPr lang="en-US" smtClean="0"/>
              <a:pPr/>
              <a:t>‹#›</a:t>
            </a:fld>
            <a:endParaRPr lang="en-US"/>
          </a:p>
        </p:txBody>
      </p:sp>
    </p:spTree>
    <p:extLst>
      <p:ext uri="{BB962C8B-B14F-4D97-AF65-F5344CB8AC3E}">
        <p14:creationId xmlns:p14="http://schemas.microsoft.com/office/powerpoint/2010/main" val="2557711237"/>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wmf"/><Relationship Id="rId1" Type="http://schemas.openxmlformats.org/officeDocument/2006/relationships/slideLayout" Target="../slideLayouts/slideLayout2.xml"/><Relationship Id="rId4" Type="http://schemas.openxmlformats.org/officeDocument/2006/relationships/image" Target="../media/image15.wmf"/></Relationships>
</file>

<file path=ppt/slides/_rels/slide1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wmf"/><Relationship Id="rId1" Type="http://schemas.openxmlformats.org/officeDocument/2006/relationships/slideLayout" Target="../slideLayouts/slideLayout2.xml"/><Relationship Id="rId4" Type="http://schemas.openxmlformats.org/officeDocument/2006/relationships/image" Target="../media/image15.wmf"/></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20.jpe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wmf"/><Relationship Id="rId1" Type="http://schemas.openxmlformats.org/officeDocument/2006/relationships/slideLayout" Target="../slideLayouts/slideLayout2.xml"/><Relationship Id="rId6" Type="http://schemas.openxmlformats.org/officeDocument/2006/relationships/image" Target="../media/image2.jpeg"/><Relationship Id="rId5" Type="http://schemas.openxmlformats.org/officeDocument/2006/relationships/image" Target="../media/image23.gif"/><Relationship Id="rId4" Type="http://schemas.openxmlformats.org/officeDocument/2006/relationships/image" Target="../media/image15.wmf"/></Relationships>
</file>

<file path=ppt/slides/_rels/slide3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NUL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4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8.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t="-7000" b="-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mtClean="0"/>
              <a:t>Because</a:t>
            </a:r>
            <a:br>
              <a:rPr lang="en-US" smtClean="0"/>
            </a:br>
            <a:r>
              <a:rPr lang="en-US" smtClean="0"/>
              <a:t>		We Care</a:t>
            </a:r>
            <a:endParaRPr lang="en-US" dirty="0"/>
          </a:p>
        </p:txBody>
      </p:sp>
    </p:spTree>
    <p:extLst>
      <p:ext uri="{BB962C8B-B14F-4D97-AF65-F5344CB8AC3E}">
        <p14:creationId xmlns:p14="http://schemas.microsoft.com/office/powerpoint/2010/main" val="302016875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t="-22000" b="-22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932497" y="6136518"/>
            <a:ext cx="1969465" cy="719473"/>
          </a:xfrm>
        </p:spPr>
        <p:txBody>
          <a:bodyPr>
            <a:normAutofit/>
          </a:bodyPr>
          <a:lstStyle/>
          <a:p>
            <a:pPr algn="r"/>
            <a:r>
              <a:rPr lang="en-US" sz="2800" dirty="0" smtClean="0">
                <a:solidFill>
                  <a:srgbClr val="3366FF"/>
                </a:solidFill>
                <a:latin typeface="Brush Script MT" pitchFamily="66" charset="0"/>
                <a:cs typeface="Apple Chancery"/>
              </a:rPr>
              <a:t>We Care</a:t>
            </a:r>
            <a:endParaRPr lang="en-US" sz="2800" dirty="0">
              <a:solidFill>
                <a:srgbClr val="3366FF"/>
              </a:solidFill>
              <a:latin typeface="Brush Script MT" pitchFamily="66" charset="0"/>
              <a:cs typeface="Apple Chancery"/>
            </a:endParaRPr>
          </a:p>
        </p:txBody>
      </p:sp>
      <p:sp>
        <p:nvSpPr>
          <p:cNvPr id="3" name="TextBox 2"/>
          <p:cNvSpPr txBox="1"/>
          <p:nvPr/>
        </p:nvSpPr>
        <p:spPr>
          <a:xfrm>
            <a:off x="522514" y="289221"/>
            <a:ext cx="8196943" cy="1569660"/>
          </a:xfrm>
          <a:prstGeom prst="rect">
            <a:avLst/>
          </a:prstGeom>
          <a:noFill/>
        </p:spPr>
        <p:txBody>
          <a:bodyPr wrap="square" rtlCol="0">
            <a:spAutoFit/>
          </a:bodyPr>
          <a:lstStyle/>
          <a:p>
            <a:pPr algn="ctr"/>
            <a:r>
              <a:rPr lang="en-US" sz="4800" b="1" dirty="0" smtClean="0">
                <a:solidFill>
                  <a:schemeClr val="accent6">
                    <a:lumMod val="75000"/>
                  </a:schemeClr>
                </a:solidFill>
                <a:latin typeface="Papyrus"/>
                <a:cs typeface="Papyrus"/>
              </a:rPr>
              <a:t>So Who is this Jesus we are supposed to believe in?</a:t>
            </a:r>
            <a:endParaRPr lang="en-US" sz="4800" b="1" dirty="0">
              <a:solidFill>
                <a:schemeClr val="accent6">
                  <a:lumMod val="75000"/>
                </a:schemeClr>
              </a:solidFill>
              <a:latin typeface="Papyrus"/>
              <a:cs typeface="Papyrus"/>
            </a:endParaRPr>
          </a:p>
        </p:txBody>
      </p:sp>
      <p:sp>
        <p:nvSpPr>
          <p:cNvPr id="4" name="TextBox 3"/>
          <p:cNvSpPr txBox="1"/>
          <p:nvPr/>
        </p:nvSpPr>
        <p:spPr>
          <a:xfrm>
            <a:off x="0" y="2177143"/>
            <a:ext cx="5998029" cy="3785652"/>
          </a:xfrm>
          <a:prstGeom prst="rect">
            <a:avLst/>
          </a:prstGeom>
          <a:noFill/>
        </p:spPr>
        <p:txBody>
          <a:bodyPr wrap="square" rtlCol="0">
            <a:spAutoFit/>
          </a:bodyPr>
          <a:lstStyle/>
          <a:p>
            <a:pPr marL="571500" indent="-571500">
              <a:buFont typeface="Wingdings" charset="2"/>
              <a:buChar char="²"/>
            </a:pPr>
            <a:r>
              <a:rPr lang="en-US" sz="4000" b="1" dirty="0" smtClean="0">
                <a:latin typeface="Papyrus"/>
                <a:cs typeface="Papyrus"/>
              </a:rPr>
              <a:t>John 1:1 (</a:t>
            </a:r>
            <a:r>
              <a:rPr lang="en-US" sz="2400" b="1" dirty="0" smtClean="0">
                <a:latin typeface="Papyrus"/>
                <a:cs typeface="Papyrus"/>
              </a:rPr>
              <a:t>pg. </a:t>
            </a:r>
            <a:r>
              <a:rPr lang="en-US" sz="4000" b="1" dirty="0" smtClean="0">
                <a:latin typeface="Papyrus"/>
                <a:cs typeface="Papyrus"/>
              </a:rPr>
              <a:t>137)</a:t>
            </a:r>
            <a:endParaRPr lang="en-US" sz="4000" b="1" dirty="0" smtClean="0">
              <a:solidFill>
                <a:schemeClr val="bg1"/>
              </a:solidFill>
              <a:latin typeface="Papyrus"/>
              <a:cs typeface="Papyrus"/>
            </a:endParaRPr>
          </a:p>
          <a:p>
            <a:pPr marL="571500" indent="-571500">
              <a:buFont typeface="Wingdings" charset="2"/>
              <a:buChar char="²"/>
            </a:pPr>
            <a:r>
              <a:rPr lang="en-US" sz="4000" b="1" dirty="0" smtClean="0">
                <a:latin typeface="Papyrus"/>
                <a:cs typeface="Papyrus"/>
              </a:rPr>
              <a:t>John 1:14 (</a:t>
            </a:r>
            <a:r>
              <a:rPr lang="en-US" sz="2400" b="1" dirty="0" smtClean="0">
                <a:latin typeface="Papyrus"/>
                <a:cs typeface="Papyrus"/>
              </a:rPr>
              <a:t>pg. </a:t>
            </a:r>
            <a:r>
              <a:rPr lang="en-US" sz="4000" b="1" dirty="0" smtClean="0">
                <a:latin typeface="Papyrus"/>
                <a:cs typeface="Papyrus"/>
              </a:rPr>
              <a:t>138)	</a:t>
            </a:r>
          </a:p>
          <a:p>
            <a:pPr marL="571500" indent="-571500">
              <a:buFont typeface="Wingdings" charset="2"/>
              <a:buChar char="²"/>
            </a:pPr>
            <a:r>
              <a:rPr lang="en-US" sz="4000" b="1" dirty="0" smtClean="0">
                <a:latin typeface="Papyrus"/>
                <a:cs typeface="Papyrus"/>
              </a:rPr>
              <a:t>Colossians 2:9 (</a:t>
            </a:r>
            <a:r>
              <a:rPr lang="en-US" sz="2400" b="1" dirty="0" smtClean="0">
                <a:latin typeface="Papyrus"/>
                <a:cs typeface="Papyrus"/>
              </a:rPr>
              <a:t>pg. </a:t>
            </a:r>
            <a:r>
              <a:rPr lang="en-US" sz="4000" b="1" dirty="0" smtClean="0">
                <a:latin typeface="Papyrus"/>
                <a:cs typeface="Papyrus"/>
              </a:rPr>
              <a:t>304)</a:t>
            </a:r>
            <a:endParaRPr lang="en-US" sz="4000" b="1" dirty="0" smtClean="0">
              <a:solidFill>
                <a:schemeClr val="bg1"/>
              </a:solidFill>
              <a:latin typeface="Papyrus"/>
              <a:cs typeface="Papyrus"/>
            </a:endParaRPr>
          </a:p>
          <a:p>
            <a:pPr marL="571500" indent="-571500">
              <a:buFont typeface="Wingdings" charset="2"/>
              <a:buChar char="²"/>
            </a:pPr>
            <a:r>
              <a:rPr lang="en-US" sz="4000" b="1" dirty="0" smtClean="0">
                <a:latin typeface="Papyrus"/>
                <a:cs typeface="Papyrus"/>
              </a:rPr>
              <a:t>Hebrews 1:8 (</a:t>
            </a:r>
            <a:r>
              <a:rPr lang="en-US" sz="2400" b="1" dirty="0" smtClean="0">
                <a:latin typeface="Papyrus"/>
                <a:cs typeface="Papyrus"/>
              </a:rPr>
              <a:t>pg. </a:t>
            </a:r>
            <a:r>
              <a:rPr lang="en-US" sz="4000" b="1" dirty="0" smtClean="0">
                <a:latin typeface="Papyrus"/>
                <a:cs typeface="Papyrus"/>
              </a:rPr>
              <a:t>327)</a:t>
            </a:r>
            <a:endParaRPr lang="en-US" sz="4000" b="1" dirty="0" smtClean="0">
              <a:solidFill>
                <a:schemeClr val="bg1"/>
              </a:solidFill>
              <a:latin typeface="Papyrus"/>
              <a:cs typeface="Papyrus"/>
            </a:endParaRPr>
          </a:p>
          <a:p>
            <a:pPr marL="571500" indent="-571500">
              <a:buFont typeface="Wingdings" charset="2"/>
              <a:buChar char="²"/>
            </a:pPr>
            <a:r>
              <a:rPr lang="en-US" sz="4000" b="1" dirty="0" smtClean="0">
                <a:latin typeface="Papyrus"/>
                <a:cs typeface="Papyrus"/>
              </a:rPr>
              <a:t>John 8:58 (</a:t>
            </a:r>
            <a:r>
              <a:rPr lang="en-US" sz="2400" b="1" dirty="0" smtClean="0">
                <a:latin typeface="Papyrus"/>
                <a:cs typeface="Papyrus"/>
              </a:rPr>
              <a:t>pg. </a:t>
            </a:r>
            <a:r>
              <a:rPr lang="en-US" sz="4000" b="1" dirty="0" smtClean="0">
                <a:latin typeface="Papyrus"/>
                <a:cs typeface="Papyrus"/>
              </a:rPr>
              <a:t>154)	</a:t>
            </a:r>
            <a:endParaRPr lang="en-US" sz="4000" b="1" dirty="0" smtClean="0">
              <a:solidFill>
                <a:schemeClr val="bg1"/>
              </a:solidFill>
              <a:latin typeface="Papyrus"/>
              <a:cs typeface="Papyrus"/>
            </a:endParaRPr>
          </a:p>
          <a:p>
            <a:pPr marL="571500" indent="-571500">
              <a:buFont typeface="Wingdings" charset="2"/>
              <a:buChar char="²"/>
            </a:pPr>
            <a:r>
              <a:rPr lang="en-US" sz="4000" b="1" dirty="0" smtClean="0">
                <a:latin typeface="Papyrus"/>
                <a:cs typeface="Papyrus"/>
              </a:rPr>
              <a:t>Matthew 3:16-17	(</a:t>
            </a:r>
            <a:r>
              <a:rPr lang="en-US" sz="2400" b="1" dirty="0" smtClean="0">
                <a:latin typeface="Papyrus"/>
                <a:cs typeface="Papyrus"/>
              </a:rPr>
              <a:t>pg. </a:t>
            </a:r>
            <a:r>
              <a:rPr lang="en-US" sz="4000" b="1" dirty="0" smtClean="0">
                <a:latin typeface="Papyrus"/>
                <a:cs typeface="Papyrus"/>
              </a:rPr>
              <a:t>4)</a:t>
            </a:r>
            <a:endParaRPr lang="en-US" sz="4000" b="1" dirty="0">
              <a:solidFill>
                <a:schemeClr val="bg1"/>
              </a:solidFill>
              <a:latin typeface="Papyrus"/>
              <a:cs typeface="Papyrus"/>
            </a:endParaRPr>
          </a:p>
        </p:txBody>
      </p:sp>
      <p:sp>
        <p:nvSpPr>
          <p:cNvPr id="5" name="TextBox 4"/>
          <p:cNvSpPr txBox="1"/>
          <p:nvPr/>
        </p:nvSpPr>
        <p:spPr>
          <a:xfrm>
            <a:off x="6389914" y="2177143"/>
            <a:ext cx="2754085" cy="3785652"/>
          </a:xfrm>
          <a:prstGeom prst="rect">
            <a:avLst/>
          </a:prstGeom>
          <a:noFill/>
        </p:spPr>
        <p:txBody>
          <a:bodyPr wrap="square" rtlCol="0">
            <a:spAutoFit/>
          </a:bodyPr>
          <a:lstStyle/>
          <a:p>
            <a:pPr>
              <a:buFont typeface="Wingdings" pitchFamily="2" charset="2"/>
              <a:buChar char="§"/>
            </a:pPr>
            <a:r>
              <a:rPr lang="en-US" sz="4000" b="1" dirty="0" smtClean="0">
                <a:solidFill>
                  <a:srgbClr val="0070C0"/>
                </a:solidFill>
                <a:latin typeface="Papyrus" pitchFamily="66" charset="0"/>
              </a:rPr>
              <a:t>Word</a:t>
            </a:r>
          </a:p>
          <a:p>
            <a:pPr>
              <a:buFont typeface="Wingdings" pitchFamily="2" charset="2"/>
              <a:buChar char="§"/>
            </a:pPr>
            <a:r>
              <a:rPr lang="en-US" sz="4000" b="1" dirty="0" smtClean="0">
                <a:solidFill>
                  <a:srgbClr val="0070C0"/>
                </a:solidFill>
                <a:latin typeface="Papyrus" pitchFamily="66" charset="0"/>
              </a:rPr>
              <a:t>Flesh</a:t>
            </a:r>
          </a:p>
          <a:p>
            <a:pPr>
              <a:buFont typeface="Wingdings" pitchFamily="2" charset="2"/>
              <a:buChar char="§"/>
            </a:pPr>
            <a:r>
              <a:rPr lang="en-US" sz="4000" b="1" dirty="0" smtClean="0">
                <a:solidFill>
                  <a:srgbClr val="0070C0"/>
                </a:solidFill>
                <a:latin typeface="Papyrus" pitchFamily="66" charset="0"/>
              </a:rPr>
              <a:t>Godhead</a:t>
            </a:r>
          </a:p>
          <a:p>
            <a:pPr>
              <a:buFont typeface="Wingdings" pitchFamily="2" charset="2"/>
              <a:buChar char="§"/>
            </a:pPr>
            <a:r>
              <a:rPr lang="en-US" sz="4000" b="1" dirty="0" smtClean="0">
                <a:solidFill>
                  <a:srgbClr val="0070C0"/>
                </a:solidFill>
                <a:latin typeface="Papyrus" pitchFamily="66" charset="0"/>
              </a:rPr>
              <a:t>God</a:t>
            </a:r>
          </a:p>
          <a:p>
            <a:pPr>
              <a:buFont typeface="Wingdings" pitchFamily="2" charset="2"/>
              <a:buChar char="§"/>
            </a:pPr>
            <a:r>
              <a:rPr lang="en-US" sz="4000" b="1" dirty="0" smtClean="0">
                <a:solidFill>
                  <a:srgbClr val="0070C0"/>
                </a:solidFill>
                <a:latin typeface="Papyrus" pitchFamily="66" charset="0"/>
              </a:rPr>
              <a:t>I AM</a:t>
            </a:r>
          </a:p>
          <a:p>
            <a:pPr>
              <a:buFont typeface="Wingdings" pitchFamily="2" charset="2"/>
              <a:buChar char="§"/>
            </a:pPr>
            <a:r>
              <a:rPr lang="en-US" sz="4000" b="1" dirty="0" smtClean="0">
                <a:solidFill>
                  <a:srgbClr val="0070C0"/>
                </a:solidFill>
                <a:latin typeface="Papyrus" pitchFamily="66" charset="0"/>
              </a:rPr>
              <a:t>Trinity</a:t>
            </a:r>
            <a:endParaRPr lang="en-US" sz="4000" b="1" dirty="0">
              <a:solidFill>
                <a:srgbClr val="0070C0"/>
              </a:solidFill>
              <a:latin typeface="Papyrus" pitchFamily="66" charset="0"/>
            </a:endParaRPr>
          </a:p>
        </p:txBody>
      </p:sp>
    </p:spTree>
    <p:extLst>
      <p:ext uri="{BB962C8B-B14F-4D97-AF65-F5344CB8AC3E}">
        <p14:creationId xmlns:p14="http://schemas.microsoft.com/office/powerpoint/2010/main" val="2971580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20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20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fade">
                                      <p:cBhvr>
                                        <p:cTn id="17" dur="2000"/>
                                        <p:tgtEl>
                                          <p:spTgt spid="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1" end="1"/>
                                            </p:txEl>
                                          </p:spTgt>
                                        </p:tgtEl>
                                        <p:attrNameLst>
                                          <p:attrName>style.visibility</p:attrName>
                                        </p:attrNameLst>
                                      </p:cBhvr>
                                      <p:to>
                                        <p:strVal val="visible"/>
                                      </p:to>
                                    </p:set>
                                    <p:animEffect transition="in" filter="fade">
                                      <p:cBhvr>
                                        <p:cTn id="22" dur="2000"/>
                                        <p:tgtEl>
                                          <p:spTgt spid="5">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xEl>
                                              <p:pRg st="2" end="2"/>
                                            </p:txEl>
                                          </p:spTgt>
                                        </p:tgtEl>
                                        <p:attrNameLst>
                                          <p:attrName>style.visibility</p:attrName>
                                        </p:attrNameLst>
                                      </p:cBhvr>
                                      <p:to>
                                        <p:strVal val="visible"/>
                                      </p:to>
                                    </p:set>
                                    <p:animEffect transition="in" filter="fade">
                                      <p:cBhvr>
                                        <p:cTn id="27" dur="2000"/>
                                        <p:tgtEl>
                                          <p:spTgt spid="4">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
                                            <p:txEl>
                                              <p:pRg st="2" end="2"/>
                                            </p:txEl>
                                          </p:spTgt>
                                        </p:tgtEl>
                                        <p:attrNameLst>
                                          <p:attrName>style.visibility</p:attrName>
                                        </p:attrNameLst>
                                      </p:cBhvr>
                                      <p:to>
                                        <p:strVal val="visible"/>
                                      </p:to>
                                    </p:set>
                                    <p:animEffect transition="in" filter="fade">
                                      <p:cBhvr>
                                        <p:cTn id="32" dur="2000"/>
                                        <p:tgtEl>
                                          <p:spTgt spid="5">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4">
                                            <p:txEl>
                                              <p:pRg st="3" end="3"/>
                                            </p:txEl>
                                          </p:spTgt>
                                        </p:tgtEl>
                                        <p:attrNameLst>
                                          <p:attrName>style.visibility</p:attrName>
                                        </p:attrNameLst>
                                      </p:cBhvr>
                                      <p:to>
                                        <p:strVal val="visible"/>
                                      </p:to>
                                    </p:set>
                                    <p:animEffect transition="in" filter="fade">
                                      <p:cBhvr>
                                        <p:cTn id="37" dur="2000"/>
                                        <p:tgtEl>
                                          <p:spTgt spid="4">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5">
                                            <p:txEl>
                                              <p:pRg st="3" end="3"/>
                                            </p:txEl>
                                          </p:spTgt>
                                        </p:tgtEl>
                                        <p:attrNameLst>
                                          <p:attrName>style.visibility</p:attrName>
                                        </p:attrNameLst>
                                      </p:cBhvr>
                                      <p:to>
                                        <p:strVal val="visible"/>
                                      </p:to>
                                    </p:set>
                                    <p:animEffect transition="in" filter="fade">
                                      <p:cBhvr>
                                        <p:cTn id="42" dur="2000"/>
                                        <p:tgtEl>
                                          <p:spTgt spid="5">
                                            <p:txEl>
                                              <p:pRg st="3" end="3"/>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4">
                                            <p:txEl>
                                              <p:pRg st="4" end="4"/>
                                            </p:txEl>
                                          </p:spTgt>
                                        </p:tgtEl>
                                        <p:attrNameLst>
                                          <p:attrName>style.visibility</p:attrName>
                                        </p:attrNameLst>
                                      </p:cBhvr>
                                      <p:to>
                                        <p:strVal val="visible"/>
                                      </p:to>
                                    </p:set>
                                    <p:animEffect transition="in" filter="fade">
                                      <p:cBhvr>
                                        <p:cTn id="47" dur="2000"/>
                                        <p:tgtEl>
                                          <p:spTgt spid="4">
                                            <p:txEl>
                                              <p:pRg st="4" end="4"/>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5">
                                            <p:txEl>
                                              <p:pRg st="4" end="4"/>
                                            </p:txEl>
                                          </p:spTgt>
                                        </p:tgtEl>
                                        <p:attrNameLst>
                                          <p:attrName>style.visibility</p:attrName>
                                        </p:attrNameLst>
                                      </p:cBhvr>
                                      <p:to>
                                        <p:strVal val="visible"/>
                                      </p:to>
                                    </p:set>
                                    <p:animEffect transition="in" filter="fade">
                                      <p:cBhvr>
                                        <p:cTn id="52" dur="2000"/>
                                        <p:tgtEl>
                                          <p:spTgt spid="5">
                                            <p:txEl>
                                              <p:pRg st="4" end="4"/>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4">
                                            <p:txEl>
                                              <p:pRg st="5" end="5"/>
                                            </p:txEl>
                                          </p:spTgt>
                                        </p:tgtEl>
                                        <p:attrNameLst>
                                          <p:attrName>style.visibility</p:attrName>
                                        </p:attrNameLst>
                                      </p:cBhvr>
                                      <p:to>
                                        <p:strVal val="visible"/>
                                      </p:to>
                                    </p:set>
                                    <p:animEffect transition="in" filter="fade">
                                      <p:cBhvr>
                                        <p:cTn id="57" dur="2000"/>
                                        <p:tgtEl>
                                          <p:spTgt spid="4">
                                            <p:txEl>
                                              <p:pRg st="5" end="5"/>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5">
                                            <p:txEl>
                                              <p:pRg st="5" end="5"/>
                                            </p:txEl>
                                          </p:spTgt>
                                        </p:tgtEl>
                                        <p:attrNameLst>
                                          <p:attrName>style.visibility</p:attrName>
                                        </p:attrNameLst>
                                      </p:cBhvr>
                                      <p:to>
                                        <p:strVal val="visible"/>
                                      </p:to>
                                    </p:set>
                                    <p:animEffect transition="in" filter="fade">
                                      <p:cBhvr>
                                        <p:cTn id="62" dur="20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32497" y="6136518"/>
            <a:ext cx="1969465" cy="719473"/>
          </a:xfrm>
        </p:spPr>
        <p:txBody>
          <a:bodyPr>
            <a:normAutofit/>
          </a:bodyPr>
          <a:lstStyle/>
          <a:p>
            <a:pPr algn="r"/>
            <a:r>
              <a:rPr lang="en-US" sz="2800" dirty="0" smtClean="0">
                <a:solidFill>
                  <a:srgbClr val="3366FF"/>
                </a:solidFill>
                <a:latin typeface="Brush Script MT" pitchFamily="66" charset="0"/>
                <a:cs typeface="Apple Chancery"/>
              </a:rPr>
              <a:t>We Care</a:t>
            </a:r>
            <a:endParaRPr lang="en-US" sz="2800" dirty="0">
              <a:solidFill>
                <a:srgbClr val="3366FF"/>
              </a:solidFill>
              <a:latin typeface="Brush Script MT" pitchFamily="66" charset="0"/>
              <a:cs typeface="Apple Chancery"/>
            </a:endParaRPr>
          </a:p>
        </p:txBody>
      </p:sp>
      <p:sp>
        <p:nvSpPr>
          <p:cNvPr id="3" name="TextBox 2"/>
          <p:cNvSpPr txBox="1"/>
          <p:nvPr/>
        </p:nvSpPr>
        <p:spPr>
          <a:xfrm>
            <a:off x="1634541" y="289221"/>
            <a:ext cx="5482000" cy="1569660"/>
          </a:xfrm>
          <a:prstGeom prst="rect">
            <a:avLst/>
          </a:prstGeom>
          <a:noFill/>
        </p:spPr>
        <p:txBody>
          <a:bodyPr wrap="square" rtlCol="0">
            <a:spAutoFit/>
          </a:bodyPr>
          <a:lstStyle/>
          <a:p>
            <a:pPr algn="ctr"/>
            <a:r>
              <a:rPr lang="en-US" sz="4800" dirty="0" smtClean="0">
                <a:solidFill>
                  <a:schemeClr val="accent6">
                    <a:lumMod val="75000"/>
                  </a:schemeClr>
                </a:solidFill>
                <a:latin typeface="Papyrus"/>
                <a:cs typeface="Papyrus"/>
              </a:rPr>
              <a:t>So the Bible says Jesus is…</a:t>
            </a:r>
            <a:endParaRPr lang="en-US" sz="4800" dirty="0">
              <a:solidFill>
                <a:schemeClr val="accent6">
                  <a:lumMod val="75000"/>
                </a:schemeClr>
              </a:solidFill>
              <a:latin typeface="Papyrus"/>
              <a:cs typeface="Papyrus"/>
            </a:endParaRPr>
          </a:p>
        </p:txBody>
      </p:sp>
      <p:sp>
        <p:nvSpPr>
          <p:cNvPr id="5" name="TextBox 4"/>
          <p:cNvSpPr txBox="1"/>
          <p:nvPr/>
        </p:nvSpPr>
        <p:spPr>
          <a:xfrm>
            <a:off x="304800" y="1858881"/>
            <a:ext cx="8839200" cy="4401205"/>
          </a:xfrm>
          <a:prstGeom prst="rect">
            <a:avLst/>
          </a:prstGeom>
          <a:noFill/>
        </p:spPr>
        <p:txBody>
          <a:bodyPr wrap="square" rtlCol="0">
            <a:spAutoFit/>
          </a:bodyPr>
          <a:lstStyle/>
          <a:p>
            <a:pPr marL="571500" indent="-571500">
              <a:buFont typeface="Wingdings" charset="2"/>
              <a:buChar char="²"/>
            </a:pPr>
            <a:r>
              <a:rPr lang="en-US" sz="4000" dirty="0" smtClean="0">
                <a:latin typeface="Papyrus"/>
                <a:cs typeface="Papyrus"/>
              </a:rPr>
              <a:t>Son of God</a:t>
            </a:r>
          </a:p>
          <a:p>
            <a:pPr marL="571500" indent="-571500">
              <a:buFont typeface="Wingdings" charset="2"/>
              <a:buChar char="²"/>
            </a:pPr>
            <a:r>
              <a:rPr lang="en-US" sz="4000" dirty="0" smtClean="0">
                <a:latin typeface="Papyrus"/>
                <a:cs typeface="Papyrus"/>
              </a:rPr>
              <a:t>The Word</a:t>
            </a:r>
          </a:p>
          <a:p>
            <a:pPr marL="571500" indent="-571500">
              <a:buFont typeface="Wingdings" charset="2"/>
              <a:buChar char="²"/>
            </a:pPr>
            <a:r>
              <a:rPr lang="en-US" sz="4000" dirty="0" smtClean="0">
                <a:latin typeface="Papyrus"/>
                <a:cs typeface="Papyrus"/>
              </a:rPr>
              <a:t>God in the flesh</a:t>
            </a:r>
          </a:p>
          <a:p>
            <a:pPr marL="571500" indent="-571500">
              <a:buFont typeface="Wingdings" charset="2"/>
              <a:buChar char="²"/>
            </a:pPr>
            <a:r>
              <a:rPr lang="en-US" sz="4000" dirty="0" smtClean="0">
                <a:latin typeface="Papyrus"/>
                <a:cs typeface="Papyrus"/>
              </a:rPr>
              <a:t>The Godhead Bodily (God as man)</a:t>
            </a:r>
          </a:p>
          <a:p>
            <a:pPr marL="571500" indent="-571500">
              <a:buFont typeface="Wingdings" charset="2"/>
              <a:buChar char="²"/>
            </a:pPr>
            <a:r>
              <a:rPr lang="en-US" sz="4000" dirty="0" smtClean="0">
                <a:latin typeface="Papyrus"/>
                <a:cs typeface="Papyrus"/>
              </a:rPr>
              <a:t>God</a:t>
            </a:r>
            <a:endParaRPr lang="en-US" sz="4000" dirty="0">
              <a:latin typeface="Papyrus"/>
              <a:cs typeface="Papyrus"/>
            </a:endParaRPr>
          </a:p>
          <a:p>
            <a:pPr marL="571500" indent="-571500">
              <a:buFont typeface="Wingdings" charset="2"/>
              <a:buChar char="²"/>
            </a:pPr>
            <a:r>
              <a:rPr lang="en-US" sz="4000" dirty="0" smtClean="0">
                <a:latin typeface="Papyrus"/>
                <a:cs typeface="Papyrus"/>
              </a:rPr>
              <a:t>The Great “I AM”</a:t>
            </a:r>
          </a:p>
          <a:p>
            <a:pPr marL="571500" indent="-571500">
              <a:buFont typeface="Wingdings" charset="2"/>
              <a:buChar char="²"/>
            </a:pPr>
            <a:r>
              <a:rPr lang="en-US" sz="4000" dirty="0" smtClean="0">
                <a:latin typeface="Papyrus"/>
                <a:cs typeface="Papyrus"/>
              </a:rPr>
              <a:t>Part of the Godhead</a:t>
            </a:r>
            <a:endParaRPr lang="en-US" sz="4000" dirty="0">
              <a:latin typeface="Papyrus"/>
              <a:cs typeface="Papyrus"/>
            </a:endParaRPr>
          </a:p>
        </p:txBody>
      </p:sp>
    </p:spTree>
    <p:extLst>
      <p:ext uri="{BB962C8B-B14F-4D97-AF65-F5344CB8AC3E}">
        <p14:creationId xmlns:p14="http://schemas.microsoft.com/office/powerpoint/2010/main" val="3267881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2000"/>
                                        <p:tgtEl>
                                          <p:spTgt spid="5">
                                            <p:txEl>
                                              <p:pRg st="0" end="0"/>
                                            </p:txEl>
                                          </p:spTgt>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Effect transition="in" filter="fade">
                                      <p:cBhvr>
                                        <p:cTn id="11" dur="2000"/>
                                        <p:tgtEl>
                                          <p:spTgt spid="5">
                                            <p:txEl>
                                              <p:pRg st="1" end="1"/>
                                            </p:txEl>
                                          </p:spTgt>
                                        </p:tgtEl>
                                      </p:cBhvr>
                                    </p:animEffect>
                                  </p:childTnLst>
                                </p:cTn>
                              </p:par>
                            </p:childTnLst>
                          </p:cTn>
                        </p:par>
                        <p:par>
                          <p:cTn id="12" fill="hold">
                            <p:stCondLst>
                              <p:cond delay="4000"/>
                            </p:stCondLst>
                            <p:childTnLst>
                              <p:par>
                                <p:cTn id="13" presetID="10" presetClass="entr" presetSubtype="0" fill="hold" nodeType="after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Effect transition="in" filter="fade">
                                      <p:cBhvr>
                                        <p:cTn id="15" dur="2000"/>
                                        <p:tgtEl>
                                          <p:spTgt spid="5">
                                            <p:txEl>
                                              <p:pRg st="2" end="2"/>
                                            </p:txEl>
                                          </p:spTgt>
                                        </p:tgtEl>
                                      </p:cBhvr>
                                    </p:animEffect>
                                  </p:childTnLst>
                                </p:cTn>
                              </p:par>
                            </p:childTnLst>
                          </p:cTn>
                        </p:par>
                        <p:par>
                          <p:cTn id="16" fill="hold">
                            <p:stCondLst>
                              <p:cond delay="6000"/>
                            </p:stCondLst>
                            <p:childTnLst>
                              <p:par>
                                <p:cTn id="17" presetID="10" presetClass="entr" presetSubtype="0" fill="hold" nodeType="after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animEffect transition="in" filter="fade">
                                      <p:cBhvr>
                                        <p:cTn id="19" dur="2000"/>
                                        <p:tgtEl>
                                          <p:spTgt spid="5">
                                            <p:txEl>
                                              <p:pRg st="3" end="3"/>
                                            </p:txEl>
                                          </p:spTgt>
                                        </p:tgtEl>
                                      </p:cBhvr>
                                    </p:animEffect>
                                  </p:childTnLst>
                                </p:cTn>
                              </p:par>
                            </p:childTnLst>
                          </p:cTn>
                        </p:par>
                        <p:par>
                          <p:cTn id="20" fill="hold">
                            <p:stCondLst>
                              <p:cond delay="8000"/>
                            </p:stCondLst>
                            <p:childTnLst>
                              <p:par>
                                <p:cTn id="21" presetID="10" presetClass="entr" presetSubtype="0" fill="hold" nodeType="after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animEffect transition="in" filter="fade">
                                      <p:cBhvr>
                                        <p:cTn id="23" dur="2000"/>
                                        <p:tgtEl>
                                          <p:spTgt spid="5">
                                            <p:txEl>
                                              <p:pRg st="4" end="4"/>
                                            </p:txEl>
                                          </p:spTgt>
                                        </p:tgtEl>
                                      </p:cBhvr>
                                    </p:animEffect>
                                  </p:childTnLst>
                                </p:cTn>
                              </p:par>
                            </p:childTnLst>
                          </p:cTn>
                        </p:par>
                        <p:par>
                          <p:cTn id="24" fill="hold">
                            <p:stCondLst>
                              <p:cond delay="10000"/>
                            </p:stCondLst>
                            <p:childTnLst>
                              <p:par>
                                <p:cTn id="25" presetID="10" presetClass="entr" presetSubtype="0" fill="hold" nodeType="after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animEffect transition="in" filter="fade">
                                      <p:cBhvr>
                                        <p:cTn id="27" dur="2000"/>
                                        <p:tgtEl>
                                          <p:spTgt spid="5">
                                            <p:txEl>
                                              <p:pRg st="5" end="5"/>
                                            </p:txEl>
                                          </p:spTgt>
                                        </p:tgtEl>
                                      </p:cBhvr>
                                    </p:animEffect>
                                  </p:childTnLst>
                                </p:cTn>
                              </p:par>
                            </p:childTnLst>
                          </p:cTn>
                        </p:par>
                        <p:par>
                          <p:cTn id="28" fill="hold">
                            <p:stCondLst>
                              <p:cond delay="12000"/>
                            </p:stCondLst>
                            <p:childTnLst>
                              <p:par>
                                <p:cTn id="29" presetID="10" presetClass="entr" presetSubtype="0" fill="hold" nodeType="afterEffect">
                                  <p:stCondLst>
                                    <p:cond delay="0"/>
                                  </p:stCondLst>
                                  <p:childTnLst>
                                    <p:set>
                                      <p:cBhvr>
                                        <p:cTn id="30" dur="1" fill="hold">
                                          <p:stCondLst>
                                            <p:cond delay="0"/>
                                          </p:stCondLst>
                                        </p:cTn>
                                        <p:tgtEl>
                                          <p:spTgt spid="5">
                                            <p:txEl>
                                              <p:pRg st="6" end="6"/>
                                            </p:txEl>
                                          </p:spTgt>
                                        </p:tgtEl>
                                        <p:attrNameLst>
                                          <p:attrName>style.visibility</p:attrName>
                                        </p:attrNameLst>
                                      </p:cBhvr>
                                      <p:to>
                                        <p:strVal val="visible"/>
                                      </p:to>
                                    </p:set>
                                    <p:animEffect transition="in" filter="fade">
                                      <p:cBhvr>
                                        <p:cTn id="31" dur="20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t="-3000" b="-3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932497" y="6136518"/>
            <a:ext cx="1969465" cy="719473"/>
          </a:xfrm>
        </p:spPr>
        <p:txBody>
          <a:bodyPr>
            <a:normAutofit/>
          </a:bodyPr>
          <a:lstStyle/>
          <a:p>
            <a:pPr algn="r"/>
            <a:r>
              <a:rPr lang="en-US" sz="2800" dirty="0" smtClean="0">
                <a:solidFill>
                  <a:srgbClr val="3366FF"/>
                </a:solidFill>
                <a:latin typeface="Brush Script MT" pitchFamily="66" charset="0"/>
                <a:cs typeface="Apple Chancery"/>
              </a:rPr>
              <a:t>We Care</a:t>
            </a:r>
            <a:endParaRPr lang="en-US" sz="2800" dirty="0">
              <a:solidFill>
                <a:srgbClr val="3366FF"/>
              </a:solidFill>
              <a:latin typeface="Brush Script MT" pitchFamily="66" charset="0"/>
              <a:cs typeface="Apple Chancery"/>
            </a:endParaRPr>
          </a:p>
        </p:txBody>
      </p:sp>
      <p:sp>
        <p:nvSpPr>
          <p:cNvPr id="3" name="TextBox 2"/>
          <p:cNvSpPr txBox="1"/>
          <p:nvPr/>
        </p:nvSpPr>
        <p:spPr>
          <a:xfrm>
            <a:off x="545298" y="827314"/>
            <a:ext cx="8356663" cy="5632311"/>
          </a:xfrm>
          <a:prstGeom prst="rect">
            <a:avLst/>
          </a:prstGeom>
          <a:noFill/>
        </p:spPr>
        <p:txBody>
          <a:bodyPr wrap="square" rtlCol="0">
            <a:spAutoFit/>
          </a:bodyPr>
          <a:lstStyle/>
          <a:p>
            <a:r>
              <a:rPr lang="en-US" sz="6000" dirty="0" smtClean="0">
                <a:solidFill>
                  <a:schemeClr val="accent6">
                    <a:lumMod val="75000"/>
                  </a:schemeClr>
                </a:solidFill>
                <a:latin typeface="Papyrus"/>
                <a:cs typeface="Papyrus"/>
              </a:rPr>
              <a:t>Jesus is…</a:t>
            </a:r>
          </a:p>
          <a:p>
            <a:pPr algn="ctr"/>
            <a:r>
              <a:rPr lang="en-US" sz="4800" dirty="0" smtClean="0">
                <a:solidFill>
                  <a:schemeClr val="accent6">
                    <a:lumMod val="75000"/>
                  </a:schemeClr>
                </a:solidFill>
                <a:latin typeface="Papyrus"/>
                <a:cs typeface="Papyrus"/>
              </a:rPr>
              <a:t>			</a:t>
            </a:r>
            <a:r>
              <a:rPr lang="en-US" sz="6000" dirty="0" smtClean="0">
                <a:latin typeface="Papyrus"/>
                <a:cs typeface="Papyrus"/>
              </a:rPr>
              <a:t>100% God</a:t>
            </a:r>
          </a:p>
          <a:p>
            <a:pPr algn="ctr"/>
            <a:r>
              <a:rPr lang="en-US" sz="6000" dirty="0" smtClean="0">
                <a:latin typeface="Papyrus"/>
                <a:cs typeface="Papyrus"/>
              </a:rPr>
              <a:t>			and</a:t>
            </a:r>
          </a:p>
          <a:p>
            <a:pPr algn="r"/>
            <a:r>
              <a:rPr lang="en-US" sz="6000" dirty="0" smtClean="0">
                <a:latin typeface="Papyrus"/>
                <a:cs typeface="Papyrus"/>
              </a:rPr>
              <a:t>100% Man (Flesh)</a:t>
            </a:r>
          </a:p>
          <a:p>
            <a:pPr algn="r"/>
            <a:endParaRPr lang="en-US" sz="6000" dirty="0" smtClean="0">
              <a:latin typeface="Papyrus"/>
              <a:cs typeface="Papyrus"/>
            </a:endParaRPr>
          </a:p>
          <a:p>
            <a:pPr algn="ctr"/>
            <a:r>
              <a:rPr lang="en-US" sz="6000" dirty="0" smtClean="0">
                <a:solidFill>
                  <a:srgbClr val="0070C0"/>
                </a:solidFill>
                <a:latin typeface="Papyrus"/>
                <a:cs typeface="Papyrus"/>
              </a:rPr>
              <a:t>Why is that important?</a:t>
            </a:r>
            <a:endParaRPr lang="en-US" sz="6000" dirty="0">
              <a:solidFill>
                <a:srgbClr val="0070C0"/>
              </a:solidFill>
              <a:latin typeface="Papyrus"/>
              <a:cs typeface="Papyrus"/>
            </a:endParaRPr>
          </a:p>
        </p:txBody>
      </p:sp>
    </p:spTree>
    <p:extLst>
      <p:ext uri="{BB962C8B-B14F-4D97-AF65-F5344CB8AC3E}">
        <p14:creationId xmlns:p14="http://schemas.microsoft.com/office/powerpoint/2010/main" val="44555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animEffect transition="in" filter="fade">
                                      <p:cBhvr>
                                        <p:cTn id="7" dur="2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32497" y="6136518"/>
            <a:ext cx="1969465" cy="719473"/>
          </a:xfrm>
        </p:spPr>
        <p:txBody>
          <a:bodyPr>
            <a:normAutofit/>
          </a:bodyPr>
          <a:lstStyle/>
          <a:p>
            <a:pPr algn="r"/>
            <a:r>
              <a:rPr lang="en-US" sz="2800" dirty="0" smtClean="0">
                <a:solidFill>
                  <a:srgbClr val="3366FF"/>
                </a:solidFill>
                <a:latin typeface="Brush Script MT" pitchFamily="66" charset="0"/>
                <a:cs typeface="Apple Chancery"/>
              </a:rPr>
              <a:t>We Care</a:t>
            </a:r>
            <a:endParaRPr lang="en-US" sz="2800" dirty="0">
              <a:solidFill>
                <a:srgbClr val="3366FF"/>
              </a:solidFill>
              <a:latin typeface="Brush Script MT" pitchFamily="66" charset="0"/>
              <a:cs typeface="Apple Chancery"/>
            </a:endParaRPr>
          </a:p>
        </p:txBody>
      </p:sp>
      <p:sp>
        <p:nvSpPr>
          <p:cNvPr id="3" name="TextBox 2"/>
          <p:cNvSpPr txBox="1"/>
          <p:nvPr/>
        </p:nvSpPr>
        <p:spPr>
          <a:xfrm>
            <a:off x="1153885" y="1005206"/>
            <a:ext cx="6019801" cy="1015663"/>
          </a:xfrm>
          <a:prstGeom prst="rect">
            <a:avLst/>
          </a:prstGeom>
          <a:noFill/>
        </p:spPr>
        <p:txBody>
          <a:bodyPr wrap="square" rtlCol="0">
            <a:spAutoFit/>
          </a:bodyPr>
          <a:lstStyle/>
          <a:p>
            <a:r>
              <a:rPr lang="en-US" sz="6000" b="1" dirty="0" smtClean="0">
                <a:solidFill>
                  <a:srgbClr val="0070C0"/>
                </a:solidFill>
                <a:latin typeface="Papyrus" pitchFamily="66" charset="0"/>
              </a:rPr>
              <a:t>I Timothy 2:5 </a:t>
            </a:r>
            <a:r>
              <a:rPr lang="en-US" sz="2400" b="1" dirty="0" smtClean="0">
                <a:solidFill>
                  <a:srgbClr val="0070C0"/>
                </a:solidFill>
                <a:latin typeface="Papyrus" pitchFamily="66" charset="0"/>
              </a:rPr>
              <a:t>(pg. 315)</a:t>
            </a:r>
            <a:endParaRPr lang="en-US" sz="2400" b="1" dirty="0">
              <a:solidFill>
                <a:srgbClr val="0070C0"/>
              </a:solidFill>
              <a:latin typeface="Papyrus" pitchFamily="66" charset="0"/>
            </a:endParaRPr>
          </a:p>
        </p:txBody>
      </p:sp>
      <p:sp>
        <p:nvSpPr>
          <p:cNvPr id="4" name="TextBox 3"/>
          <p:cNvSpPr txBox="1"/>
          <p:nvPr/>
        </p:nvSpPr>
        <p:spPr>
          <a:xfrm>
            <a:off x="759450" y="2340429"/>
            <a:ext cx="8142512" cy="1938992"/>
          </a:xfrm>
          <a:prstGeom prst="rect">
            <a:avLst/>
          </a:prstGeom>
          <a:noFill/>
        </p:spPr>
        <p:txBody>
          <a:bodyPr wrap="square" rtlCol="0">
            <a:spAutoFit/>
          </a:bodyPr>
          <a:lstStyle/>
          <a:p>
            <a:r>
              <a:rPr lang="en-US" sz="4000" dirty="0" smtClean="0">
                <a:latin typeface="Papyrus" pitchFamily="66" charset="0"/>
              </a:rPr>
              <a:t>5 For there is one God and</a:t>
            </a:r>
          </a:p>
          <a:p>
            <a:r>
              <a:rPr lang="en-US" sz="4000" dirty="0" smtClean="0">
                <a:solidFill>
                  <a:schemeClr val="accent6">
                    <a:lumMod val="75000"/>
                  </a:schemeClr>
                </a:solidFill>
                <a:latin typeface="Papyrus" pitchFamily="66" charset="0"/>
              </a:rPr>
              <a:t>one Mediator between God and men</a:t>
            </a:r>
            <a:r>
              <a:rPr lang="en-US" sz="4000" dirty="0" smtClean="0">
                <a:latin typeface="Papyrus" pitchFamily="66" charset="0"/>
              </a:rPr>
              <a:t>, the Man Christ Jesus, </a:t>
            </a:r>
            <a:endParaRPr lang="en-US" sz="4000" dirty="0">
              <a:latin typeface="Papyrus" pitchFamily="66" charset="0"/>
            </a:endParaRPr>
          </a:p>
        </p:txBody>
      </p:sp>
      <p:sp>
        <p:nvSpPr>
          <p:cNvPr id="7" name="TextBox 6"/>
          <p:cNvSpPr txBox="1"/>
          <p:nvPr/>
        </p:nvSpPr>
        <p:spPr>
          <a:xfrm>
            <a:off x="1153885" y="4813079"/>
            <a:ext cx="4620324" cy="1323439"/>
          </a:xfrm>
          <a:prstGeom prst="rect">
            <a:avLst/>
          </a:prstGeom>
          <a:noFill/>
        </p:spPr>
        <p:txBody>
          <a:bodyPr wrap="square" rtlCol="0">
            <a:spAutoFit/>
          </a:bodyPr>
          <a:lstStyle/>
          <a:p>
            <a:pPr algn="ctr"/>
            <a:r>
              <a:rPr lang="en-US" sz="4000" b="1" dirty="0" smtClean="0">
                <a:solidFill>
                  <a:srgbClr val="0070C0"/>
                </a:solidFill>
                <a:latin typeface="Papyrus" pitchFamily="66" charset="0"/>
              </a:rPr>
              <a:t>So why do I need</a:t>
            </a:r>
          </a:p>
          <a:p>
            <a:pPr algn="ctr"/>
            <a:r>
              <a:rPr lang="en-US" sz="4000" b="1" dirty="0" smtClean="0">
                <a:solidFill>
                  <a:srgbClr val="0070C0"/>
                </a:solidFill>
                <a:latin typeface="Papyrus" pitchFamily="66" charset="0"/>
              </a:rPr>
              <a:t>a mediator ?</a:t>
            </a:r>
            <a:endParaRPr lang="en-US" sz="4000" b="1" dirty="0">
              <a:solidFill>
                <a:srgbClr val="0070C0"/>
              </a:solidFill>
              <a:latin typeface="Papyrus" pitchFamily="66" charset="0"/>
            </a:endParaRPr>
          </a:p>
        </p:txBody>
      </p:sp>
    </p:spTree>
    <p:extLst>
      <p:ext uri="{BB962C8B-B14F-4D97-AF65-F5344CB8AC3E}">
        <p14:creationId xmlns:p14="http://schemas.microsoft.com/office/powerpoint/2010/main" val="839832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2000"/>
                                        <p:tgtEl>
                                          <p:spTgt spid="4">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fade">
                                      <p:cBhvr>
                                        <p:cTn id="10" dur="2000"/>
                                        <p:tgtEl>
                                          <p:spTgt spid="4">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32497" y="6136518"/>
            <a:ext cx="1969465" cy="719473"/>
          </a:xfrm>
        </p:spPr>
        <p:txBody>
          <a:bodyPr>
            <a:normAutofit/>
          </a:bodyPr>
          <a:lstStyle/>
          <a:p>
            <a:pPr algn="r"/>
            <a:r>
              <a:rPr lang="en-US" sz="2800" dirty="0" smtClean="0">
                <a:solidFill>
                  <a:srgbClr val="3366FF"/>
                </a:solidFill>
                <a:latin typeface="Apple Chancery"/>
                <a:cs typeface="Apple Chancery"/>
              </a:rPr>
              <a:t>We Care</a:t>
            </a:r>
            <a:endParaRPr lang="en-US" sz="2800" dirty="0">
              <a:solidFill>
                <a:srgbClr val="3366FF"/>
              </a:solidFill>
              <a:latin typeface="Apple Chancery"/>
              <a:cs typeface="Apple Chancery"/>
            </a:endParaRPr>
          </a:p>
        </p:txBody>
      </p:sp>
      <p:sp>
        <p:nvSpPr>
          <p:cNvPr id="8" name="Freeform 7"/>
          <p:cNvSpPr/>
          <p:nvPr/>
        </p:nvSpPr>
        <p:spPr>
          <a:xfrm>
            <a:off x="-457208" y="2557851"/>
            <a:ext cx="3766956" cy="4473146"/>
          </a:xfrm>
          <a:custGeom>
            <a:avLst/>
            <a:gdLst>
              <a:gd name="connsiteX0" fmla="*/ 135925 w 3766956"/>
              <a:gd name="connsiteY0" fmla="*/ 37070 h 4473146"/>
              <a:gd name="connsiteX1" fmla="*/ 469557 w 3766956"/>
              <a:gd name="connsiteY1" fmla="*/ 49427 h 4473146"/>
              <a:gd name="connsiteX2" fmla="*/ 531341 w 3766956"/>
              <a:gd name="connsiteY2" fmla="*/ 111211 h 4473146"/>
              <a:gd name="connsiteX3" fmla="*/ 580768 w 3766956"/>
              <a:gd name="connsiteY3" fmla="*/ 148281 h 4473146"/>
              <a:gd name="connsiteX4" fmla="*/ 630195 w 3766956"/>
              <a:gd name="connsiteY4" fmla="*/ 234778 h 4473146"/>
              <a:gd name="connsiteX5" fmla="*/ 654909 w 3766956"/>
              <a:gd name="connsiteY5" fmla="*/ 271849 h 4473146"/>
              <a:gd name="connsiteX6" fmla="*/ 691979 w 3766956"/>
              <a:gd name="connsiteY6" fmla="*/ 296562 h 4473146"/>
              <a:gd name="connsiteX7" fmla="*/ 766119 w 3766956"/>
              <a:gd name="connsiteY7" fmla="*/ 284205 h 4473146"/>
              <a:gd name="connsiteX8" fmla="*/ 840260 w 3766956"/>
              <a:gd name="connsiteY8" fmla="*/ 259492 h 4473146"/>
              <a:gd name="connsiteX9" fmla="*/ 877330 w 3766956"/>
              <a:gd name="connsiteY9" fmla="*/ 222422 h 4473146"/>
              <a:gd name="connsiteX10" fmla="*/ 902044 w 3766956"/>
              <a:gd name="connsiteY10" fmla="*/ 185351 h 4473146"/>
              <a:gd name="connsiteX11" fmla="*/ 1025611 w 3766956"/>
              <a:gd name="connsiteY11" fmla="*/ 123568 h 4473146"/>
              <a:gd name="connsiteX12" fmla="*/ 1087395 w 3766956"/>
              <a:gd name="connsiteY12" fmla="*/ 135924 h 4473146"/>
              <a:gd name="connsiteX13" fmla="*/ 1161536 w 3766956"/>
              <a:gd name="connsiteY13" fmla="*/ 185351 h 4473146"/>
              <a:gd name="connsiteX14" fmla="*/ 1198606 w 3766956"/>
              <a:gd name="connsiteY14" fmla="*/ 210065 h 4473146"/>
              <a:gd name="connsiteX15" fmla="*/ 1445741 w 3766956"/>
              <a:gd name="connsiteY15" fmla="*/ 222422 h 4473146"/>
              <a:gd name="connsiteX16" fmla="*/ 1569309 w 3766956"/>
              <a:gd name="connsiteY16" fmla="*/ 247135 h 4473146"/>
              <a:gd name="connsiteX17" fmla="*/ 1692876 w 3766956"/>
              <a:gd name="connsiteY17" fmla="*/ 210065 h 4473146"/>
              <a:gd name="connsiteX18" fmla="*/ 1729946 w 3766956"/>
              <a:gd name="connsiteY18" fmla="*/ 185351 h 4473146"/>
              <a:gd name="connsiteX19" fmla="*/ 1767017 w 3766956"/>
              <a:gd name="connsiteY19" fmla="*/ 172995 h 4473146"/>
              <a:gd name="connsiteX20" fmla="*/ 1841157 w 3766956"/>
              <a:gd name="connsiteY20" fmla="*/ 247135 h 4473146"/>
              <a:gd name="connsiteX21" fmla="*/ 1890584 w 3766956"/>
              <a:gd name="connsiteY21" fmla="*/ 321276 h 4473146"/>
              <a:gd name="connsiteX22" fmla="*/ 1927655 w 3766956"/>
              <a:gd name="connsiteY22" fmla="*/ 345989 h 4473146"/>
              <a:gd name="connsiteX23" fmla="*/ 1977082 w 3766956"/>
              <a:gd name="connsiteY23" fmla="*/ 383060 h 4473146"/>
              <a:gd name="connsiteX24" fmla="*/ 2051222 w 3766956"/>
              <a:gd name="connsiteY24" fmla="*/ 432487 h 4473146"/>
              <a:gd name="connsiteX25" fmla="*/ 2150076 w 3766956"/>
              <a:gd name="connsiteY25" fmla="*/ 543697 h 4473146"/>
              <a:gd name="connsiteX26" fmla="*/ 2174790 w 3766956"/>
              <a:gd name="connsiteY26" fmla="*/ 580768 h 4473146"/>
              <a:gd name="connsiteX27" fmla="*/ 2199503 w 3766956"/>
              <a:gd name="connsiteY27" fmla="*/ 667265 h 4473146"/>
              <a:gd name="connsiteX28" fmla="*/ 2224217 w 3766956"/>
              <a:gd name="connsiteY28" fmla="*/ 704335 h 4473146"/>
              <a:gd name="connsiteX29" fmla="*/ 2236573 w 3766956"/>
              <a:gd name="connsiteY29" fmla="*/ 766119 h 4473146"/>
              <a:gd name="connsiteX30" fmla="*/ 2248930 w 3766956"/>
              <a:gd name="connsiteY30" fmla="*/ 803189 h 4473146"/>
              <a:gd name="connsiteX31" fmla="*/ 2261287 w 3766956"/>
              <a:gd name="connsiteY31" fmla="*/ 877330 h 4473146"/>
              <a:gd name="connsiteX32" fmla="*/ 2298357 w 3766956"/>
              <a:gd name="connsiteY32" fmla="*/ 988541 h 4473146"/>
              <a:gd name="connsiteX33" fmla="*/ 2335427 w 3766956"/>
              <a:gd name="connsiteY33" fmla="*/ 1037968 h 4473146"/>
              <a:gd name="connsiteX34" fmla="*/ 2347784 w 3766956"/>
              <a:gd name="connsiteY34" fmla="*/ 1075038 h 4473146"/>
              <a:gd name="connsiteX35" fmla="*/ 2372498 w 3766956"/>
              <a:gd name="connsiteY35" fmla="*/ 1124465 h 4473146"/>
              <a:gd name="connsiteX36" fmla="*/ 2397211 w 3766956"/>
              <a:gd name="connsiteY36" fmla="*/ 1210962 h 4473146"/>
              <a:gd name="connsiteX37" fmla="*/ 2421925 w 3766956"/>
              <a:gd name="connsiteY37" fmla="*/ 1260389 h 4473146"/>
              <a:gd name="connsiteX38" fmla="*/ 2446638 w 3766956"/>
              <a:gd name="connsiteY38" fmla="*/ 1334530 h 4473146"/>
              <a:gd name="connsiteX39" fmla="*/ 2483709 w 3766956"/>
              <a:gd name="connsiteY39" fmla="*/ 1408670 h 4473146"/>
              <a:gd name="connsiteX40" fmla="*/ 2533136 w 3766956"/>
              <a:gd name="connsiteY40" fmla="*/ 1507524 h 4473146"/>
              <a:gd name="connsiteX41" fmla="*/ 2582563 w 3766956"/>
              <a:gd name="connsiteY41" fmla="*/ 1606378 h 4473146"/>
              <a:gd name="connsiteX42" fmla="*/ 2607276 w 3766956"/>
              <a:gd name="connsiteY42" fmla="*/ 1643449 h 4473146"/>
              <a:gd name="connsiteX43" fmla="*/ 2631990 w 3766956"/>
              <a:gd name="connsiteY43" fmla="*/ 1717589 h 4473146"/>
              <a:gd name="connsiteX44" fmla="*/ 2644346 w 3766956"/>
              <a:gd name="connsiteY44" fmla="*/ 1754660 h 4473146"/>
              <a:gd name="connsiteX45" fmla="*/ 2681417 w 3766956"/>
              <a:gd name="connsiteY45" fmla="*/ 1853514 h 4473146"/>
              <a:gd name="connsiteX46" fmla="*/ 2706130 w 3766956"/>
              <a:gd name="connsiteY46" fmla="*/ 1927654 h 4473146"/>
              <a:gd name="connsiteX47" fmla="*/ 2743200 w 3766956"/>
              <a:gd name="connsiteY47" fmla="*/ 2051222 h 4473146"/>
              <a:gd name="connsiteX48" fmla="*/ 2755557 w 3766956"/>
              <a:gd name="connsiteY48" fmla="*/ 2088292 h 4473146"/>
              <a:gd name="connsiteX49" fmla="*/ 2829698 w 3766956"/>
              <a:gd name="connsiteY49" fmla="*/ 2224216 h 4473146"/>
              <a:gd name="connsiteX50" fmla="*/ 2854411 w 3766956"/>
              <a:gd name="connsiteY50" fmla="*/ 2298357 h 4473146"/>
              <a:gd name="connsiteX51" fmla="*/ 2866768 w 3766956"/>
              <a:gd name="connsiteY51" fmla="*/ 2335427 h 4473146"/>
              <a:gd name="connsiteX52" fmla="*/ 2879125 w 3766956"/>
              <a:gd name="connsiteY52" fmla="*/ 2372497 h 4473146"/>
              <a:gd name="connsiteX53" fmla="*/ 2928552 w 3766956"/>
              <a:gd name="connsiteY53" fmla="*/ 2458995 h 4473146"/>
              <a:gd name="connsiteX54" fmla="*/ 2965622 w 3766956"/>
              <a:gd name="connsiteY54" fmla="*/ 2557849 h 4473146"/>
              <a:gd name="connsiteX55" fmla="*/ 2990336 w 3766956"/>
              <a:gd name="connsiteY55" fmla="*/ 2619633 h 4473146"/>
              <a:gd name="connsiteX56" fmla="*/ 3002692 w 3766956"/>
              <a:gd name="connsiteY56" fmla="*/ 2656703 h 4473146"/>
              <a:gd name="connsiteX57" fmla="*/ 3039763 w 3766956"/>
              <a:gd name="connsiteY57" fmla="*/ 2767914 h 4473146"/>
              <a:gd name="connsiteX58" fmla="*/ 3052119 w 3766956"/>
              <a:gd name="connsiteY58" fmla="*/ 2804984 h 4473146"/>
              <a:gd name="connsiteX59" fmla="*/ 3064476 w 3766956"/>
              <a:gd name="connsiteY59" fmla="*/ 2866768 h 4473146"/>
              <a:gd name="connsiteX60" fmla="*/ 3101546 w 3766956"/>
              <a:gd name="connsiteY60" fmla="*/ 2965622 h 4473146"/>
              <a:gd name="connsiteX61" fmla="*/ 3113903 w 3766956"/>
              <a:gd name="connsiteY61" fmla="*/ 3015049 h 4473146"/>
              <a:gd name="connsiteX62" fmla="*/ 3150973 w 3766956"/>
              <a:gd name="connsiteY62" fmla="*/ 3101546 h 4473146"/>
              <a:gd name="connsiteX63" fmla="*/ 3188044 w 3766956"/>
              <a:gd name="connsiteY63" fmla="*/ 3175687 h 4473146"/>
              <a:gd name="connsiteX64" fmla="*/ 3225114 w 3766956"/>
              <a:gd name="connsiteY64" fmla="*/ 3249827 h 4473146"/>
              <a:gd name="connsiteX65" fmla="*/ 3237471 w 3766956"/>
              <a:gd name="connsiteY65" fmla="*/ 3286897 h 4473146"/>
              <a:gd name="connsiteX66" fmla="*/ 3286898 w 3766956"/>
              <a:gd name="connsiteY66" fmla="*/ 3361038 h 4473146"/>
              <a:gd name="connsiteX67" fmla="*/ 3311611 w 3766956"/>
              <a:gd name="connsiteY67" fmla="*/ 3398108 h 4473146"/>
              <a:gd name="connsiteX68" fmla="*/ 3348682 w 3766956"/>
              <a:gd name="connsiteY68" fmla="*/ 3521676 h 4473146"/>
              <a:gd name="connsiteX69" fmla="*/ 3373395 w 3766956"/>
              <a:gd name="connsiteY69" fmla="*/ 3558746 h 4473146"/>
              <a:gd name="connsiteX70" fmla="*/ 3398109 w 3766956"/>
              <a:gd name="connsiteY70" fmla="*/ 3632887 h 4473146"/>
              <a:gd name="connsiteX71" fmla="*/ 3410465 w 3766956"/>
              <a:gd name="connsiteY71" fmla="*/ 3669957 h 4473146"/>
              <a:gd name="connsiteX72" fmla="*/ 3435179 w 3766956"/>
              <a:gd name="connsiteY72" fmla="*/ 3719384 h 4473146"/>
              <a:gd name="connsiteX73" fmla="*/ 3447536 w 3766956"/>
              <a:gd name="connsiteY73" fmla="*/ 3756454 h 4473146"/>
              <a:gd name="connsiteX74" fmla="*/ 3484606 w 3766956"/>
              <a:gd name="connsiteY74" fmla="*/ 3830595 h 4473146"/>
              <a:gd name="connsiteX75" fmla="*/ 3496963 w 3766956"/>
              <a:gd name="connsiteY75" fmla="*/ 3867665 h 4473146"/>
              <a:gd name="connsiteX76" fmla="*/ 3521676 w 3766956"/>
              <a:gd name="connsiteY76" fmla="*/ 3904735 h 4473146"/>
              <a:gd name="connsiteX77" fmla="*/ 3534033 w 3766956"/>
              <a:gd name="connsiteY77" fmla="*/ 3941805 h 4473146"/>
              <a:gd name="connsiteX78" fmla="*/ 3558746 w 3766956"/>
              <a:gd name="connsiteY78" fmla="*/ 3978876 h 4473146"/>
              <a:gd name="connsiteX79" fmla="*/ 3571103 w 3766956"/>
              <a:gd name="connsiteY79" fmla="*/ 4015946 h 4473146"/>
              <a:gd name="connsiteX80" fmla="*/ 3620530 w 3766956"/>
              <a:gd name="connsiteY80" fmla="*/ 4090087 h 4473146"/>
              <a:gd name="connsiteX81" fmla="*/ 3645244 w 3766956"/>
              <a:gd name="connsiteY81" fmla="*/ 4127157 h 4473146"/>
              <a:gd name="connsiteX82" fmla="*/ 3657600 w 3766956"/>
              <a:gd name="connsiteY82" fmla="*/ 4164227 h 4473146"/>
              <a:gd name="connsiteX83" fmla="*/ 3707027 w 3766956"/>
              <a:gd name="connsiteY83" fmla="*/ 4238368 h 4473146"/>
              <a:gd name="connsiteX84" fmla="*/ 3731741 w 3766956"/>
              <a:gd name="connsiteY84" fmla="*/ 4374292 h 4473146"/>
              <a:gd name="connsiteX85" fmla="*/ 3756455 w 3766956"/>
              <a:gd name="connsiteY85" fmla="*/ 4411362 h 4473146"/>
              <a:gd name="connsiteX86" fmla="*/ 3707027 w 3766956"/>
              <a:gd name="connsiteY86" fmla="*/ 4399005 h 4473146"/>
              <a:gd name="connsiteX87" fmla="*/ 3669957 w 3766956"/>
              <a:gd name="connsiteY87" fmla="*/ 4386649 h 4473146"/>
              <a:gd name="connsiteX88" fmla="*/ 3620530 w 3766956"/>
              <a:gd name="connsiteY88" fmla="*/ 4374292 h 4473146"/>
              <a:gd name="connsiteX89" fmla="*/ 3509319 w 3766956"/>
              <a:gd name="connsiteY89" fmla="*/ 4337222 h 4473146"/>
              <a:gd name="connsiteX90" fmla="*/ 3385752 w 3766956"/>
              <a:gd name="connsiteY90" fmla="*/ 4349578 h 4473146"/>
              <a:gd name="connsiteX91" fmla="*/ 3262184 w 3766956"/>
              <a:gd name="connsiteY91" fmla="*/ 4374292 h 4473146"/>
              <a:gd name="connsiteX92" fmla="*/ 3027406 w 3766956"/>
              <a:gd name="connsiteY92" fmla="*/ 4361935 h 4473146"/>
              <a:gd name="connsiteX93" fmla="*/ 2990336 w 3766956"/>
              <a:gd name="connsiteY93" fmla="*/ 4349578 h 4473146"/>
              <a:gd name="connsiteX94" fmla="*/ 2866768 w 3766956"/>
              <a:gd name="connsiteY94" fmla="*/ 4337222 h 4473146"/>
              <a:gd name="connsiteX95" fmla="*/ 2780271 w 3766956"/>
              <a:gd name="connsiteY95" fmla="*/ 4312508 h 4473146"/>
              <a:gd name="connsiteX96" fmla="*/ 2471352 w 3766956"/>
              <a:gd name="connsiteY96" fmla="*/ 4287795 h 4473146"/>
              <a:gd name="connsiteX97" fmla="*/ 1989438 w 3766956"/>
              <a:gd name="connsiteY97" fmla="*/ 4312508 h 4473146"/>
              <a:gd name="connsiteX98" fmla="*/ 1952368 w 3766956"/>
              <a:gd name="connsiteY98" fmla="*/ 4324865 h 4473146"/>
              <a:gd name="connsiteX99" fmla="*/ 1865871 w 3766956"/>
              <a:gd name="connsiteY99" fmla="*/ 4337222 h 4473146"/>
              <a:gd name="connsiteX100" fmla="*/ 1767017 w 3766956"/>
              <a:gd name="connsiteY100" fmla="*/ 4361935 h 4473146"/>
              <a:gd name="connsiteX101" fmla="*/ 1618736 w 3766956"/>
              <a:gd name="connsiteY101" fmla="*/ 4386649 h 4473146"/>
              <a:gd name="connsiteX102" fmla="*/ 1532238 w 3766956"/>
              <a:gd name="connsiteY102" fmla="*/ 4411362 h 4473146"/>
              <a:gd name="connsiteX103" fmla="*/ 1458098 w 3766956"/>
              <a:gd name="connsiteY103" fmla="*/ 4436076 h 4473146"/>
              <a:gd name="connsiteX104" fmla="*/ 1421027 w 3766956"/>
              <a:gd name="connsiteY104" fmla="*/ 4448433 h 4473146"/>
              <a:gd name="connsiteX105" fmla="*/ 1383957 w 3766956"/>
              <a:gd name="connsiteY105" fmla="*/ 4473146 h 4473146"/>
              <a:gd name="connsiteX106" fmla="*/ 1272746 w 3766956"/>
              <a:gd name="connsiteY106" fmla="*/ 4411362 h 4473146"/>
              <a:gd name="connsiteX107" fmla="*/ 1223319 w 3766956"/>
              <a:gd name="connsiteY107" fmla="*/ 4399005 h 4473146"/>
              <a:gd name="connsiteX108" fmla="*/ 1149179 w 3766956"/>
              <a:gd name="connsiteY108" fmla="*/ 4374292 h 4473146"/>
              <a:gd name="connsiteX109" fmla="*/ 963827 w 3766956"/>
              <a:gd name="connsiteY109" fmla="*/ 4386649 h 4473146"/>
              <a:gd name="connsiteX110" fmla="*/ 864973 w 3766956"/>
              <a:gd name="connsiteY110" fmla="*/ 4411362 h 4473146"/>
              <a:gd name="connsiteX111" fmla="*/ 778476 w 3766956"/>
              <a:gd name="connsiteY111" fmla="*/ 4423719 h 4473146"/>
              <a:gd name="connsiteX112" fmla="*/ 667265 w 3766956"/>
              <a:gd name="connsiteY112" fmla="*/ 4411362 h 4473146"/>
              <a:gd name="connsiteX113" fmla="*/ 160638 w 3766956"/>
              <a:gd name="connsiteY113" fmla="*/ 4386649 h 4473146"/>
              <a:gd name="connsiteX114" fmla="*/ 135925 w 3766956"/>
              <a:gd name="connsiteY114" fmla="*/ 4287795 h 4473146"/>
              <a:gd name="connsiteX115" fmla="*/ 111211 w 3766956"/>
              <a:gd name="connsiteY115" fmla="*/ 4213654 h 4473146"/>
              <a:gd name="connsiteX116" fmla="*/ 86498 w 3766956"/>
              <a:gd name="connsiteY116" fmla="*/ 3978876 h 4473146"/>
              <a:gd name="connsiteX117" fmla="*/ 74141 w 3766956"/>
              <a:gd name="connsiteY117" fmla="*/ 3805881 h 4473146"/>
              <a:gd name="connsiteX118" fmla="*/ 61784 w 3766956"/>
              <a:gd name="connsiteY118" fmla="*/ 3707027 h 4473146"/>
              <a:gd name="connsiteX119" fmla="*/ 37071 w 3766956"/>
              <a:gd name="connsiteY119" fmla="*/ 3509319 h 4473146"/>
              <a:gd name="connsiteX120" fmla="*/ 24714 w 3766956"/>
              <a:gd name="connsiteY120" fmla="*/ 3373395 h 4473146"/>
              <a:gd name="connsiteX121" fmla="*/ 12357 w 3766956"/>
              <a:gd name="connsiteY121" fmla="*/ 3299254 h 4473146"/>
              <a:gd name="connsiteX122" fmla="*/ 0 w 3766956"/>
              <a:gd name="connsiteY122" fmla="*/ 3126260 h 4473146"/>
              <a:gd name="connsiteX123" fmla="*/ 12357 w 3766956"/>
              <a:gd name="connsiteY123" fmla="*/ 2780270 h 4473146"/>
              <a:gd name="connsiteX124" fmla="*/ 24714 w 3766956"/>
              <a:gd name="connsiteY124" fmla="*/ 2743200 h 4473146"/>
              <a:gd name="connsiteX125" fmla="*/ 37071 w 3766956"/>
              <a:gd name="connsiteY125" fmla="*/ 2656703 h 4473146"/>
              <a:gd name="connsiteX126" fmla="*/ 49427 w 3766956"/>
              <a:gd name="connsiteY126" fmla="*/ 2594919 h 4473146"/>
              <a:gd name="connsiteX127" fmla="*/ 61784 w 3766956"/>
              <a:gd name="connsiteY127" fmla="*/ 2261287 h 4473146"/>
              <a:gd name="connsiteX128" fmla="*/ 74141 w 3766956"/>
              <a:gd name="connsiteY128" fmla="*/ 2125362 h 4473146"/>
              <a:gd name="connsiteX129" fmla="*/ 86498 w 3766956"/>
              <a:gd name="connsiteY129" fmla="*/ 1952368 h 4473146"/>
              <a:gd name="connsiteX130" fmla="*/ 98855 w 3766956"/>
              <a:gd name="connsiteY130" fmla="*/ 1235676 h 4473146"/>
              <a:gd name="connsiteX131" fmla="*/ 123568 w 3766956"/>
              <a:gd name="connsiteY131" fmla="*/ 667265 h 4473146"/>
              <a:gd name="connsiteX132" fmla="*/ 148282 w 3766956"/>
              <a:gd name="connsiteY132" fmla="*/ 568411 h 4473146"/>
              <a:gd name="connsiteX133" fmla="*/ 135925 w 3766956"/>
              <a:gd name="connsiteY133" fmla="*/ 444843 h 4473146"/>
              <a:gd name="connsiteX134" fmla="*/ 111211 w 3766956"/>
              <a:gd name="connsiteY134" fmla="*/ 407773 h 4473146"/>
              <a:gd name="connsiteX135" fmla="*/ 74141 w 3766956"/>
              <a:gd name="connsiteY135" fmla="*/ 333633 h 4473146"/>
              <a:gd name="connsiteX136" fmla="*/ 98855 w 3766956"/>
              <a:gd name="connsiteY136" fmla="*/ 172995 h 4473146"/>
              <a:gd name="connsiteX137" fmla="*/ 148282 w 3766956"/>
              <a:gd name="connsiteY137" fmla="*/ 98854 h 4473146"/>
              <a:gd name="connsiteX138" fmla="*/ 185352 w 3766956"/>
              <a:gd name="connsiteY138" fmla="*/ 12357 h 4473146"/>
              <a:gd name="connsiteX139" fmla="*/ 234779 w 3766956"/>
              <a:gd name="connsiteY139" fmla="*/ 0 h 4473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Lst>
            <a:rect l="l" t="t" r="r" b="b"/>
            <a:pathLst>
              <a:path w="3766956" h="4473146">
                <a:moveTo>
                  <a:pt x="135925" y="37070"/>
                </a:moveTo>
                <a:cubicBezTo>
                  <a:pt x="247136" y="41189"/>
                  <a:pt x="358822" y="38353"/>
                  <a:pt x="469557" y="49427"/>
                </a:cubicBezTo>
                <a:cubicBezTo>
                  <a:pt x="506168" y="53088"/>
                  <a:pt x="511205" y="91075"/>
                  <a:pt x="531341" y="111211"/>
                </a:cubicBezTo>
                <a:cubicBezTo>
                  <a:pt x="545904" y="125773"/>
                  <a:pt x="564292" y="135924"/>
                  <a:pt x="580768" y="148281"/>
                </a:cubicBezTo>
                <a:cubicBezTo>
                  <a:pt x="600821" y="208437"/>
                  <a:pt x="583440" y="169320"/>
                  <a:pt x="630195" y="234778"/>
                </a:cubicBezTo>
                <a:cubicBezTo>
                  <a:pt x="638827" y="246863"/>
                  <a:pt x="644408" y="261348"/>
                  <a:pt x="654909" y="271849"/>
                </a:cubicBezTo>
                <a:cubicBezTo>
                  <a:pt x="665410" y="282350"/>
                  <a:pt x="679622" y="288324"/>
                  <a:pt x="691979" y="296562"/>
                </a:cubicBezTo>
                <a:cubicBezTo>
                  <a:pt x="716692" y="292443"/>
                  <a:pt x="741813" y="290282"/>
                  <a:pt x="766119" y="284205"/>
                </a:cubicBezTo>
                <a:cubicBezTo>
                  <a:pt x="791392" y="277887"/>
                  <a:pt x="840260" y="259492"/>
                  <a:pt x="840260" y="259492"/>
                </a:cubicBezTo>
                <a:cubicBezTo>
                  <a:pt x="852617" y="247135"/>
                  <a:pt x="866143" y="235847"/>
                  <a:pt x="877330" y="222422"/>
                </a:cubicBezTo>
                <a:cubicBezTo>
                  <a:pt x="886838" y="211013"/>
                  <a:pt x="890867" y="195131"/>
                  <a:pt x="902044" y="185351"/>
                </a:cubicBezTo>
                <a:cubicBezTo>
                  <a:pt x="960892" y="133859"/>
                  <a:pt x="964192" y="138922"/>
                  <a:pt x="1025611" y="123568"/>
                </a:cubicBezTo>
                <a:cubicBezTo>
                  <a:pt x="1046206" y="127687"/>
                  <a:pt x="1068275" y="127233"/>
                  <a:pt x="1087395" y="135924"/>
                </a:cubicBezTo>
                <a:cubicBezTo>
                  <a:pt x="1114435" y="148215"/>
                  <a:pt x="1136822" y="168875"/>
                  <a:pt x="1161536" y="185351"/>
                </a:cubicBezTo>
                <a:cubicBezTo>
                  <a:pt x="1173893" y="193589"/>
                  <a:pt x="1183774" y="209323"/>
                  <a:pt x="1198606" y="210065"/>
                </a:cubicBezTo>
                <a:lnTo>
                  <a:pt x="1445741" y="222422"/>
                </a:lnTo>
                <a:cubicBezTo>
                  <a:pt x="1478399" y="230586"/>
                  <a:pt x="1539016" y="247135"/>
                  <a:pt x="1569309" y="247135"/>
                </a:cubicBezTo>
                <a:cubicBezTo>
                  <a:pt x="1604034" y="247135"/>
                  <a:pt x="1663140" y="224933"/>
                  <a:pt x="1692876" y="210065"/>
                </a:cubicBezTo>
                <a:cubicBezTo>
                  <a:pt x="1706159" y="203423"/>
                  <a:pt x="1716663" y="191992"/>
                  <a:pt x="1729946" y="185351"/>
                </a:cubicBezTo>
                <a:cubicBezTo>
                  <a:pt x="1741596" y="179526"/>
                  <a:pt x="1754660" y="177114"/>
                  <a:pt x="1767017" y="172995"/>
                </a:cubicBezTo>
                <a:cubicBezTo>
                  <a:pt x="1791730" y="197708"/>
                  <a:pt x="1830105" y="213979"/>
                  <a:pt x="1841157" y="247135"/>
                </a:cubicBezTo>
                <a:cubicBezTo>
                  <a:pt x="1856386" y="292822"/>
                  <a:pt x="1847865" y="285677"/>
                  <a:pt x="1890584" y="321276"/>
                </a:cubicBezTo>
                <a:cubicBezTo>
                  <a:pt x="1901993" y="330783"/>
                  <a:pt x="1915570" y="337357"/>
                  <a:pt x="1927655" y="345989"/>
                </a:cubicBezTo>
                <a:cubicBezTo>
                  <a:pt x="1944414" y="357959"/>
                  <a:pt x="1960210" y="371250"/>
                  <a:pt x="1977082" y="383060"/>
                </a:cubicBezTo>
                <a:cubicBezTo>
                  <a:pt x="2001415" y="400093"/>
                  <a:pt x="2027461" y="414666"/>
                  <a:pt x="2051222" y="432487"/>
                </a:cubicBezTo>
                <a:cubicBezTo>
                  <a:pt x="2124410" y="487378"/>
                  <a:pt x="2089225" y="452422"/>
                  <a:pt x="2150076" y="543697"/>
                </a:cubicBezTo>
                <a:lnTo>
                  <a:pt x="2174790" y="580768"/>
                </a:lnTo>
                <a:cubicBezTo>
                  <a:pt x="2178750" y="596609"/>
                  <a:pt x="2190638" y="649535"/>
                  <a:pt x="2199503" y="667265"/>
                </a:cubicBezTo>
                <a:cubicBezTo>
                  <a:pt x="2206145" y="680548"/>
                  <a:pt x="2215979" y="691978"/>
                  <a:pt x="2224217" y="704335"/>
                </a:cubicBezTo>
                <a:cubicBezTo>
                  <a:pt x="2228336" y="724930"/>
                  <a:pt x="2231479" y="745744"/>
                  <a:pt x="2236573" y="766119"/>
                </a:cubicBezTo>
                <a:cubicBezTo>
                  <a:pt x="2239732" y="778755"/>
                  <a:pt x="2246104" y="790474"/>
                  <a:pt x="2248930" y="803189"/>
                </a:cubicBezTo>
                <a:cubicBezTo>
                  <a:pt x="2254365" y="827647"/>
                  <a:pt x="2256373" y="852762"/>
                  <a:pt x="2261287" y="877330"/>
                </a:cubicBezTo>
                <a:cubicBezTo>
                  <a:pt x="2268285" y="912320"/>
                  <a:pt x="2281363" y="957951"/>
                  <a:pt x="2298357" y="988541"/>
                </a:cubicBezTo>
                <a:cubicBezTo>
                  <a:pt x="2308358" y="1006544"/>
                  <a:pt x="2323070" y="1021492"/>
                  <a:pt x="2335427" y="1037968"/>
                </a:cubicBezTo>
                <a:cubicBezTo>
                  <a:pt x="2339546" y="1050325"/>
                  <a:pt x="2342653" y="1063066"/>
                  <a:pt x="2347784" y="1075038"/>
                </a:cubicBezTo>
                <a:cubicBezTo>
                  <a:pt x="2355040" y="1091969"/>
                  <a:pt x="2366030" y="1107217"/>
                  <a:pt x="2372498" y="1124465"/>
                </a:cubicBezTo>
                <a:cubicBezTo>
                  <a:pt x="2403845" y="1208055"/>
                  <a:pt x="2367343" y="1141271"/>
                  <a:pt x="2397211" y="1210962"/>
                </a:cubicBezTo>
                <a:cubicBezTo>
                  <a:pt x="2404467" y="1227893"/>
                  <a:pt x="2415084" y="1243286"/>
                  <a:pt x="2421925" y="1260389"/>
                </a:cubicBezTo>
                <a:cubicBezTo>
                  <a:pt x="2431600" y="1284576"/>
                  <a:pt x="2432188" y="1312855"/>
                  <a:pt x="2446638" y="1334530"/>
                </a:cubicBezTo>
                <a:cubicBezTo>
                  <a:pt x="2500796" y="1415765"/>
                  <a:pt x="2447168" y="1328281"/>
                  <a:pt x="2483709" y="1408670"/>
                </a:cubicBezTo>
                <a:cubicBezTo>
                  <a:pt x="2498954" y="1442209"/>
                  <a:pt x="2516660" y="1474573"/>
                  <a:pt x="2533136" y="1507524"/>
                </a:cubicBezTo>
                <a:cubicBezTo>
                  <a:pt x="2533140" y="1507533"/>
                  <a:pt x="2582558" y="1606370"/>
                  <a:pt x="2582563" y="1606378"/>
                </a:cubicBezTo>
                <a:cubicBezTo>
                  <a:pt x="2590801" y="1618735"/>
                  <a:pt x="2601244" y="1629878"/>
                  <a:pt x="2607276" y="1643449"/>
                </a:cubicBezTo>
                <a:cubicBezTo>
                  <a:pt x="2617856" y="1667254"/>
                  <a:pt x="2623752" y="1692876"/>
                  <a:pt x="2631990" y="1717589"/>
                </a:cubicBezTo>
                <a:cubicBezTo>
                  <a:pt x="2636109" y="1729946"/>
                  <a:pt x="2638521" y="1743010"/>
                  <a:pt x="2644346" y="1754660"/>
                </a:cubicBezTo>
                <a:cubicBezTo>
                  <a:pt x="2685778" y="1837522"/>
                  <a:pt x="2656181" y="1769395"/>
                  <a:pt x="2681417" y="1853514"/>
                </a:cubicBezTo>
                <a:cubicBezTo>
                  <a:pt x="2688902" y="1878465"/>
                  <a:pt x="2699812" y="1902382"/>
                  <a:pt x="2706130" y="1927654"/>
                </a:cubicBezTo>
                <a:cubicBezTo>
                  <a:pt x="2724804" y="2002349"/>
                  <a:pt x="2713118" y="1960976"/>
                  <a:pt x="2743200" y="2051222"/>
                </a:cubicBezTo>
                <a:cubicBezTo>
                  <a:pt x="2747319" y="2063579"/>
                  <a:pt x="2748332" y="2077454"/>
                  <a:pt x="2755557" y="2088292"/>
                </a:cubicBezTo>
                <a:cubicBezTo>
                  <a:pt x="2807711" y="2166524"/>
                  <a:pt x="2801104" y="2145583"/>
                  <a:pt x="2829698" y="2224216"/>
                </a:cubicBezTo>
                <a:cubicBezTo>
                  <a:pt x="2838601" y="2248698"/>
                  <a:pt x="2846173" y="2273643"/>
                  <a:pt x="2854411" y="2298357"/>
                </a:cubicBezTo>
                <a:lnTo>
                  <a:pt x="2866768" y="2335427"/>
                </a:lnTo>
                <a:cubicBezTo>
                  <a:pt x="2870887" y="2347784"/>
                  <a:pt x="2871900" y="2361659"/>
                  <a:pt x="2879125" y="2372497"/>
                </a:cubicBezTo>
                <a:cubicBezTo>
                  <a:pt x="2905627" y="2412252"/>
                  <a:pt x="2907650" y="2411967"/>
                  <a:pt x="2928552" y="2458995"/>
                </a:cubicBezTo>
                <a:cubicBezTo>
                  <a:pt x="2966762" y="2544966"/>
                  <a:pt x="2941166" y="2492633"/>
                  <a:pt x="2965622" y="2557849"/>
                </a:cubicBezTo>
                <a:cubicBezTo>
                  <a:pt x="2973410" y="2578618"/>
                  <a:pt x="2982548" y="2598864"/>
                  <a:pt x="2990336" y="2619633"/>
                </a:cubicBezTo>
                <a:cubicBezTo>
                  <a:pt x="2994909" y="2631829"/>
                  <a:pt x="2998119" y="2644507"/>
                  <a:pt x="3002692" y="2656703"/>
                </a:cubicBezTo>
                <a:cubicBezTo>
                  <a:pt x="3053814" y="2793030"/>
                  <a:pt x="3006636" y="2651967"/>
                  <a:pt x="3039763" y="2767914"/>
                </a:cubicBezTo>
                <a:cubicBezTo>
                  <a:pt x="3043341" y="2780438"/>
                  <a:pt x="3048960" y="2792348"/>
                  <a:pt x="3052119" y="2804984"/>
                </a:cubicBezTo>
                <a:cubicBezTo>
                  <a:pt x="3057213" y="2825359"/>
                  <a:pt x="3059382" y="2846393"/>
                  <a:pt x="3064476" y="2866768"/>
                </a:cubicBezTo>
                <a:cubicBezTo>
                  <a:pt x="3073150" y="2901465"/>
                  <a:pt x="3090212" y="2931620"/>
                  <a:pt x="3101546" y="2965622"/>
                </a:cubicBezTo>
                <a:cubicBezTo>
                  <a:pt x="3106916" y="2981733"/>
                  <a:pt x="3109237" y="2998720"/>
                  <a:pt x="3113903" y="3015049"/>
                </a:cubicBezTo>
                <a:cubicBezTo>
                  <a:pt x="3130462" y="3073003"/>
                  <a:pt x="3122731" y="3035648"/>
                  <a:pt x="3150973" y="3101546"/>
                </a:cubicBezTo>
                <a:cubicBezTo>
                  <a:pt x="3181667" y="3173166"/>
                  <a:pt x="3140552" y="3104449"/>
                  <a:pt x="3188044" y="3175687"/>
                </a:cubicBezTo>
                <a:cubicBezTo>
                  <a:pt x="3219099" y="3268856"/>
                  <a:pt x="3177209" y="3154020"/>
                  <a:pt x="3225114" y="3249827"/>
                </a:cubicBezTo>
                <a:cubicBezTo>
                  <a:pt x="3230939" y="3261477"/>
                  <a:pt x="3231145" y="3275511"/>
                  <a:pt x="3237471" y="3286897"/>
                </a:cubicBezTo>
                <a:cubicBezTo>
                  <a:pt x="3251896" y="3312861"/>
                  <a:pt x="3270422" y="3336324"/>
                  <a:pt x="3286898" y="3361038"/>
                </a:cubicBezTo>
                <a:lnTo>
                  <a:pt x="3311611" y="3398108"/>
                </a:lnTo>
                <a:cubicBezTo>
                  <a:pt x="3318519" y="3425739"/>
                  <a:pt x="3336648" y="3503625"/>
                  <a:pt x="3348682" y="3521676"/>
                </a:cubicBezTo>
                <a:cubicBezTo>
                  <a:pt x="3356920" y="3534033"/>
                  <a:pt x="3367364" y="3545175"/>
                  <a:pt x="3373395" y="3558746"/>
                </a:cubicBezTo>
                <a:cubicBezTo>
                  <a:pt x="3383975" y="3582551"/>
                  <a:pt x="3389871" y="3608173"/>
                  <a:pt x="3398109" y="3632887"/>
                </a:cubicBezTo>
                <a:cubicBezTo>
                  <a:pt x="3402228" y="3645244"/>
                  <a:pt x="3404640" y="3658307"/>
                  <a:pt x="3410465" y="3669957"/>
                </a:cubicBezTo>
                <a:cubicBezTo>
                  <a:pt x="3418703" y="3686433"/>
                  <a:pt x="3427923" y="3702453"/>
                  <a:pt x="3435179" y="3719384"/>
                </a:cubicBezTo>
                <a:cubicBezTo>
                  <a:pt x="3440310" y="3731356"/>
                  <a:pt x="3442246" y="3744552"/>
                  <a:pt x="3447536" y="3756454"/>
                </a:cubicBezTo>
                <a:cubicBezTo>
                  <a:pt x="3458758" y="3781703"/>
                  <a:pt x="3473384" y="3805346"/>
                  <a:pt x="3484606" y="3830595"/>
                </a:cubicBezTo>
                <a:cubicBezTo>
                  <a:pt x="3489896" y="3842497"/>
                  <a:pt x="3491138" y="3856015"/>
                  <a:pt x="3496963" y="3867665"/>
                </a:cubicBezTo>
                <a:cubicBezTo>
                  <a:pt x="3503604" y="3880948"/>
                  <a:pt x="3515035" y="3891452"/>
                  <a:pt x="3521676" y="3904735"/>
                </a:cubicBezTo>
                <a:cubicBezTo>
                  <a:pt x="3527501" y="3916385"/>
                  <a:pt x="3528208" y="3930155"/>
                  <a:pt x="3534033" y="3941805"/>
                </a:cubicBezTo>
                <a:cubicBezTo>
                  <a:pt x="3540675" y="3955088"/>
                  <a:pt x="3552104" y="3965593"/>
                  <a:pt x="3558746" y="3978876"/>
                </a:cubicBezTo>
                <a:cubicBezTo>
                  <a:pt x="3564571" y="3990526"/>
                  <a:pt x="3564777" y="4004560"/>
                  <a:pt x="3571103" y="4015946"/>
                </a:cubicBezTo>
                <a:cubicBezTo>
                  <a:pt x="3585528" y="4041910"/>
                  <a:pt x="3604054" y="4065373"/>
                  <a:pt x="3620530" y="4090087"/>
                </a:cubicBezTo>
                <a:lnTo>
                  <a:pt x="3645244" y="4127157"/>
                </a:lnTo>
                <a:cubicBezTo>
                  <a:pt x="3649363" y="4139514"/>
                  <a:pt x="3651275" y="4152841"/>
                  <a:pt x="3657600" y="4164227"/>
                </a:cubicBezTo>
                <a:cubicBezTo>
                  <a:pt x="3672024" y="4190191"/>
                  <a:pt x="3707027" y="4238368"/>
                  <a:pt x="3707027" y="4238368"/>
                </a:cubicBezTo>
                <a:cubicBezTo>
                  <a:pt x="3711287" y="4272445"/>
                  <a:pt x="3712692" y="4336195"/>
                  <a:pt x="3731741" y="4374292"/>
                </a:cubicBezTo>
                <a:cubicBezTo>
                  <a:pt x="3738383" y="4387575"/>
                  <a:pt x="3766956" y="4400861"/>
                  <a:pt x="3756455" y="4411362"/>
                </a:cubicBezTo>
                <a:cubicBezTo>
                  <a:pt x="3744446" y="4423371"/>
                  <a:pt x="3723357" y="4403670"/>
                  <a:pt x="3707027" y="4399005"/>
                </a:cubicBezTo>
                <a:cubicBezTo>
                  <a:pt x="3694503" y="4395427"/>
                  <a:pt x="3682481" y="4390227"/>
                  <a:pt x="3669957" y="4386649"/>
                </a:cubicBezTo>
                <a:cubicBezTo>
                  <a:pt x="3653628" y="4381984"/>
                  <a:pt x="3636431" y="4380255"/>
                  <a:pt x="3620530" y="4374292"/>
                </a:cubicBezTo>
                <a:cubicBezTo>
                  <a:pt x="3503600" y="4330442"/>
                  <a:pt x="3644713" y="4364299"/>
                  <a:pt x="3509319" y="4337222"/>
                </a:cubicBezTo>
                <a:cubicBezTo>
                  <a:pt x="3468130" y="4341341"/>
                  <a:pt x="3426688" y="4343438"/>
                  <a:pt x="3385752" y="4349578"/>
                </a:cubicBezTo>
                <a:cubicBezTo>
                  <a:pt x="3344212" y="4355809"/>
                  <a:pt x="3262184" y="4374292"/>
                  <a:pt x="3262184" y="4374292"/>
                </a:cubicBezTo>
                <a:cubicBezTo>
                  <a:pt x="3183925" y="4370173"/>
                  <a:pt x="3105452" y="4369030"/>
                  <a:pt x="3027406" y="4361935"/>
                </a:cubicBezTo>
                <a:cubicBezTo>
                  <a:pt x="3014434" y="4360756"/>
                  <a:pt x="3003210" y="4351559"/>
                  <a:pt x="2990336" y="4349578"/>
                </a:cubicBezTo>
                <a:cubicBezTo>
                  <a:pt x="2949423" y="4343284"/>
                  <a:pt x="2907957" y="4341341"/>
                  <a:pt x="2866768" y="4337222"/>
                </a:cubicBezTo>
                <a:cubicBezTo>
                  <a:pt x="2835007" y="4326635"/>
                  <a:pt x="2814406" y="4318714"/>
                  <a:pt x="2780271" y="4312508"/>
                </a:cubicBezTo>
                <a:cubicBezTo>
                  <a:pt x="2669637" y="4292392"/>
                  <a:pt x="2596980" y="4294774"/>
                  <a:pt x="2471352" y="4287795"/>
                </a:cubicBezTo>
                <a:cubicBezTo>
                  <a:pt x="2384844" y="4290585"/>
                  <a:pt x="2129346" y="4287070"/>
                  <a:pt x="1989438" y="4312508"/>
                </a:cubicBezTo>
                <a:cubicBezTo>
                  <a:pt x="1976623" y="4314838"/>
                  <a:pt x="1965140" y="4322311"/>
                  <a:pt x="1952368" y="4324865"/>
                </a:cubicBezTo>
                <a:cubicBezTo>
                  <a:pt x="1923809" y="4330577"/>
                  <a:pt x="1894430" y="4331510"/>
                  <a:pt x="1865871" y="4337222"/>
                </a:cubicBezTo>
                <a:cubicBezTo>
                  <a:pt x="1832565" y="4343883"/>
                  <a:pt x="1800113" y="4354298"/>
                  <a:pt x="1767017" y="4361935"/>
                </a:cubicBezTo>
                <a:cubicBezTo>
                  <a:pt x="1708290" y="4375487"/>
                  <a:pt x="1682180" y="4377585"/>
                  <a:pt x="1618736" y="4386649"/>
                </a:cubicBezTo>
                <a:cubicBezTo>
                  <a:pt x="1494076" y="4428199"/>
                  <a:pt x="1687496" y="4364783"/>
                  <a:pt x="1532238" y="4411362"/>
                </a:cubicBezTo>
                <a:cubicBezTo>
                  <a:pt x="1507286" y="4418848"/>
                  <a:pt x="1482811" y="4427838"/>
                  <a:pt x="1458098" y="4436076"/>
                </a:cubicBezTo>
                <a:cubicBezTo>
                  <a:pt x="1445741" y="4440195"/>
                  <a:pt x="1431865" y="4441208"/>
                  <a:pt x="1421027" y="4448433"/>
                </a:cubicBezTo>
                <a:lnTo>
                  <a:pt x="1383957" y="4473146"/>
                </a:lnTo>
                <a:cubicBezTo>
                  <a:pt x="1317576" y="4428892"/>
                  <a:pt x="1329839" y="4427675"/>
                  <a:pt x="1272746" y="4411362"/>
                </a:cubicBezTo>
                <a:cubicBezTo>
                  <a:pt x="1256417" y="4406696"/>
                  <a:pt x="1239586" y="4403885"/>
                  <a:pt x="1223319" y="4399005"/>
                </a:cubicBezTo>
                <a:cubicBezTo>
                  <a:pt x="1198368" y="4391520"/>
                  <a:pt x="1149179" y="4374292"/>
                  <a:pt x="1149179" y="4374292"/>
                </a:cubicBezTo>
                <a:cubicBezTo>
                  <a:pt x="1087395" y="4378411"/>
                  <a:pt x="1025228" y="4378640"/>
                  <a:pt x="963827" y="4386649"/>
                </a:cubicBezTo>
                <a:cubicBezTo>
                  <a:pt x="930147" y="4391042"/>
                  <a:pt x="898597" y="4406558"/>
                  <a:pt x="864973" y="4411362"/>
                </a:cubicBezTo>
                <a:lnTo>
                  <a:pt x="778476" y="4423719"/>
                </a:lnTo>
                <a:cubicBezTo>
                  <a:pt x="689663" y="4453324"/>
                  <a:pt x="807823" y="4422174"/>
                  <a:pt x="667265" y="4411362"/>
                </a:cubicBezTo>
                <a:cubicBezTo>
                  <a:pt x="391564" y="4390154"/>
                  <a:pt x="560297" y="4400922"/>
                  <a:pt x="160638" y="4386649"/>
                </a:cubicBezTo>
                <a:cubicBezTo>
                  <a:pt x="152400" y="4353698"/>
                  <a:pt x="146666" y="4320017"/>
                  <a:pt x="135925" y="4287795"/>
                </a:cubicBezTo>
                <a:lnTo>
                  <a:pt x="111211" y="4213654"/>
                </a:lnTo>
                <a:cubicBezTo>
                  <a:pt x="103939" y="4148201"/>
                  <a:pt x="91851" y="4043114"/>
                  <a:pt x="86498" y="3978876"/>
                </a:cubicBezTo>
                <a:cubicBezTo>
                  <a:pt x="81697" y="3921264"/>
                  <a:pt x="79375" y="3863455"/>
                  <a:pt x="74141" y="3805881"/>
                </a:cubicBezTo>
                <a:cubicBezTo>
                  <a:pt x="71134" y="3772810"/>
                  <a:pt x="65088" y="3740070"/>
                  <a:pt x="61784" y="3707027"/>
                </a:cubicBezTo>
                <a:cubicBezTo>
                  <a:pt x="43427" y="3523463"/>
                  <a:pt x="63027" y="3613150"/>
                  <a:pt x="37071" y="3509319"/>
                </a:cubicBezTo>
                <a:cubicBezTo>
                  <a:pt x="32952" y="3464011"/>
                  <a:pt x="30030" y="3418578"/>
                  <a:pt x="24714" y="3373395"/>
                </a:cubicBezTo>
                <a:cubicBezTo>
                  <a:pt x="21787" y="3348512"/>
                  <a:pt x="14850" y="3324184"/>
                  <a:pt x="12357" y="3299254"/>
                </a:cubicBezTo>
                <a:cubicBezTo>
                  <a:pt x="6604" y="3241729"/>
                  <a:pt x="4119" y="3183925"/>
                  <a:pt x="0" y="3126260"/>
                </a:cubicBezTo>
                <a:cubicBezTo>
                  <a:pt x="4119" y="3010930"/>
                  <a:pt x="4927" y="2895434"/>
                  <a:pt x="12357" y="2780270"/>
                </a:cubicBezTo>
                <a:cubicBezTo>
                  <a:pt x="13196" y="2767272"/>
                  <a:pt x="22160" y="2755972"/>
                  <a:pt x="24714" y="2743200"/>
                </a:cubicBezTo>
                <a:cubicBezTo>
                  <a:pt x="30426" y="2714641"/>
                  <a:pt x="32283" y="2685432"/>
                  <a:pt x="37071" y="2656703"/>
                </a:cubicBezTo>
                <a:cubicBezTo>
                  <a:pt x="40524" y="2635986"/>
                  <a:pt x="45308" y="2615514"/>
                  <a:pt x="49427" y="2594919"/>
                </a:cubicBezTo>
                <a:cubicBezTo>
                  <a:pt x="53546" y="2483708"/>
                  <a:pt x="55935" y="2372420"/>
                  <a:pt x="61784" y="2261287"/>
                </a:cubicBezTo>
                <a:cubicBezTo>
                  <a:pt x="64175" y="2215855"/>
                  <a:pt x="70513" y="2170712"/>
                  <a:pt x="74141" y="2125362"/>
                </a:cubicBezTo>
                <a:cubicBezTo>
                  <a:pt x="78751" y="2067735"/>
                  <a:pt x="82379" y="2010033"/>
                  <a:pt x="86498" y="1952368"/>
                </a:cubicBezTo>
                <a:cubicBezTo>
                  <a:pt x="90617" y="1713471"/>
                  <a:pt x="94077" y="1474561"/>
                  <a:pt x="98855" y="1235676"/>
                </a:cubicBezTo>
                <a:cubicBezTo>
                  <a:pt x="115455" y="405656"/>
                  <a:pt x="68864" y="913428"/>
                  <a:pt x="123568" y="667265"/>
                </a:cubicBezTo>
                <a:cubicBezTo>
                  <a:pt x="143450" y="577798"/>
                  <a:pt x="126201" y="634653"/>
                  <a:pt x="148282" y="568411"/>
                </a:cubicBezTo>
                <a:cubicBezTo>
                  <a:pt x="144163" y="527222"/>
                  <a:pt x="145233" y="485178"/>
                  <a:pt x="135925" y="444843"/>
                </a:cubicBezTo>
                <a:cubicBezTo>
                  <a:pt x="132586" y="430372"/>
                  <a:pt x="117853" y="421056"/>
                  <a:pt x="111211" y="407773"/>
                </a:cubicBezTo>
                <a:cubicBezTo>
                  <a:pt x="60052" y="305455"/>
                  <a:pt x="144968" y="439871"/>
                  <a:pt x="74141" y="333633"/>
                </a:cubicBezTo>
                <a:cubicBezTo>
                  <a:pt x="75959" y="315450"/>
                  <a:pt x="77131" y="212097"/>
                  <a:pt x="98855" y="172995"/>
                </a:cubicBezTo>
                <a:cubicBezTo>
                  <a:pt x="113280" y="147031"/>
                  <a:pt x="148282" y="98854"/>
                  <a:pt x="148282" y="98854"/>
                </a:cubicBezTo>
                <a:cubicBezTo>
                  <a:pt x="154482" y="74051"/>
                  <a:pt x="159750" y="29425"/>
                  <a:pt x="185352" y="12357"/>
                </a:cubicBezTo>
                <a:cubicBezTo>
                  <a:pt x="199483" y="2937"/>
                  <a:pt x="234779" y="0"/>
                  <a:pt x="234779" y="0"/>
                </a:cubicBezTo>
              </a:path>
            </a:pathLst>
          </a:custGeom>
          <a:solidFill>
            <a:schemeClr val="tx2">
              <a:lumMod val="50000"/>
            </a:schemeClr>
          </a:solidFill>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Freeform 8"/>
          <p:cNvSpPr/>
          <p:nvPr/>
        </p:nvSpPr>
        <p:spPr>
          <a:xfrm>
            <a:off x="5827498" y="2520780"/>
            <a:ext cx="3766956" cy="4473146"/>
          </a:xfrm>
          <a:custGeom>
            <a:avLst/>
            <a:gdLst>
              <a:gd name="connsiteX0" fmla="*/ 135925 w 3766956"/>
              <a:gd name="connsiteY0" fmla="*/ 37070 h 4473146"/>
              <a:gd name="connsiteX1" fmla="*/ 469557 w 3766956"/>
              <a:gd name="connsiteY1" fmla="*/ 49427 h 4473146"/>
              <a:gd name="connsiteX2" fmla="*/ 531341 w 3766956"/>
              <a:gd name="connsiteY2" fmla="*/ 111211 h 4473146"/>
              <a:gd name="connsiteX3" fmla="*/ 580768 w 3766956"/>
              <a:gd name="connsiteY3" fmla="*/ 148281 h 4473146"/>
              <a:gd name="connsiteX4" fmla="*/ 630195 w 3766956"/>
              <a:gd name="connsiteY4" fmla="*/ 234778 h 4473146"/>
              <a:gd name="connsiteX5" fmla="*/ 654909 w 3766956"/>
              <a:gd name="connsiteY5" fmla="*/ 271849 h 4473146"/>
              <a:gd name="connsiteX6" fmla="*/ 691979 w 3766956"/>
              <a:gd name="connsiteY6" fmla="*/ 296562 h 4473146"/>
              <a:gd name="connsiteX7" fmla="*/ 766119 w 3766956"/>
              <a:gd name="connsiteY7" fmla="*/ 284205 h 4473146"/>
              <a:gd name="connsiteX8" fmla="*/ 840260 w 3766956"/>
              <a:gd name="connsiteY8" fmla="*/ 259492 h 4473146"/>
              <a:gd name="connsiteX9" fmla="*/ 877330 w 3766956"/>
              <a:gd name="connsiteY9" fmla="*/ 222422 h 4473146"/>
              <a:gd name="connsiteX10" fmla="*/ 902044 w 3766956"/>
              <a:gd name="connsiteY10" fmla="*/ 185351 h 4473146"/>
              <a:gd name="connsiteX11" fmla="*/ 1025611 w 3766956"/>
              <a:gd name="connsiteY11" fmla="*/ 123568 h 4473146"/>
              <a:gd name="connsiteX12" fmla="*/ 1087395 w 3766956"/>
              <a:gd name="connsiteY12" fmla="*/ 135924 h 4473146"/>
              <a:gd name="connsiteX13" fmla="*/ 1161536 w 3766956"/>
              <a:gd name="connsiteY13" fmla="*/ 185351 h 4473146"/>
              <a:gd name="connsiteX14" fmla="*/ 1198606 w 3766956"/>
              <a:gd name="connsiteY14" fmla="*/ 210065 h 4473146"/>
              <a:gd name="connsiteX15" fmla="*/ 1445741 w 3766956"/>
              <a:gd name="connsiteY15" fmla="*/ 222422 h 4473146"/>
              <a:gd name="connsiteX16" fmla="*/ 1569309 w 3766956"/>
              <a:gd name="connsiteY16" fmla="*/ 247135 h 4473146"/>
              <a:gd name="connsiteX17" fmla="*/ 1692876 w 3766956"/>
              <a:gd name="connsiteY17" fmla="*/ 210065 h 4473146"/>
              <a:gd name="connsiteX18" fmla="*/ 1729946 w 3766956"/>
              <a:gd name="connsiteY18" fmla="*/ 185351 h 4473146"/>
              <a:gd name="connsiteX19" fmla="*/ 1767017 w 3766956"/>
              <a:gd name="connsiteY19" fmla="*/ 172995 h 4473146"/>
              <a:gd name="connsiteX20" fmla="*/ 1841157 w 3766956"/>
              <a:gd name="connsiteY20" fmla="*/ 247135 h 4473146"/>
              <a:gd name="connsiteX21" fmla="*/ 1890584 w 3766956"/>
              <a:gd name="connsiteY21" fmla="*/ 321276 h 4473146"/>
              <a:gd name="connsiteX22" fmla="*/ 1927655 w 3766956"/>
              <a:gd name="connsiteY22" fmla="*/ 345989 h 4473146"/>
              <a:gd name="connsiteX23" fmla="*/ 1977082 w 3766956"/>
              <a:gd name="connsiteY23" fmla="*/ 383060 h 4473146"/>
              <a:gd name="connsiteX24" fmla="*/ 2051222 w 3766956"/>
              <a:gd name="connsiteY24" fmla="*/ 432487 h 4473146"/>
              <a:gd name="connsiteX25" fmla="*/ 2150076 w 3766956"/>
              <a:gd name="connsiteY25" fmla="*/ 543697 h 4473146"/>
              <a:gd name="connsiteX26" fmla="*/ 2174790 w 3766956"/>
              <a:gd name="connsiteY26" fmla="*/ 580768 h 4473146"/>
              <a:gd name="connsiteX27" fmla="*/ 2199503 w 3766956"/>
              <a:gd name="connsiteY27" fmla="*/ 667265 h 4473146"/>
              <a:gd name="connsiteX28" fmla="*/ 2224217 w 3766956"/>
              <a:gd name="connsiteY28" fmla="*/ 704335 h 4473146"/>
              <a:gd name="connsiteX29" fmla="*/ 2236573 w 3766956"/>
              <a:gd name="connsiteY29" fmla="*/ 766119 h 4473146"/>
              <a:gd name="connsiteX30" fmla="*/ 2248930 w 3766956"/>
              <a:gd name="connsiteY30" fmla="*/ 803189 h 4473146"/>
              <a:gd name="connsiteX31" fmla="*/ 2261287 w 3766956"/>
              <a:gd name="connsiteY31" fmla="*/ 877330 h 4473146"/>
              <a:gd name="connsiteX32" fmla="*/ 2298357 w 3766956"/>
              <a:gd name="connsiteY32" fmla="*/ 988541 h 4473146"/>
              <a:gd name="connsiteX33" fmla="*/ 2335427 w 3766956"/>
              <a:gd name="connsiteY33" fmla="*/ 1037968 h 4473146"/>
              <a:gd name="connsiteX34" fmla="*/ 2347784 w 3766956"/>
              <a:gd name="connsiteY34" fmla="*/ 1075038 h 4473146"/>
              <a:gd name="connsiteX35" fmla="*/ 2372498 w 3766956"/>
              <a:gd name="connsiteY35" fmla="*/ 1124465 h 4473146"/>
              <a:gd name="connsiteX36" fmla="*/ 2397211 w 3766956"/>
              <a:gd name="connsiteY36" fmla="*/ 1210962 h 4473146"/>
              <a:gd name="connsiteX37" fmla="*/ 2421925 w 3766956"/>
              <a:gd name="connsiteY37" fmla="*/ 1260389 h 4473146"/>
              <a:gd name="connsiteX38" fmla="*/ 2446638 w 3766956"/>
              <a:gd name="connsiteY38" fmla="*/ 1334530 h 4473146"/>
              <a:gd name="connsiteX39" fmla="*/ 2483709 w 3766956"/>
              <a:gd name="connsiteY39" fmla="*/ 1408670 h 4473146"/>
              <a:gd name="connsiteX40" fmla="*/ 2533136 w 3766956"/>
              <a:gd name="connsiteY40" fmla="*/ 1507524 h 4473146"/>
              <a:gd name="connsiteX41" fmla="*/ 2582563 w 3766956"/>
              <a:gd name="connsiteY41" fmla="*/ 1606378 h 4473146"/>
              <a:gd name="connsiteX42" fmla="*/ 2607276 w 3766956"/>
              <a:gd name="connsiteY42" fmla="*/ 1643449 h 4473146"/>
              <a:gd name="connsiteX43" fmla="*/ 2631990 w 3766956"/>
              <a:gd name="connsiteY43" fmla="*/ 1717589 h 4473146"/>
              <a:gd name="connsiteX44" fmla="*/ 2644346 w 3766956"/>
              <a:gd name="connsiteY44" fmla="*/ 1754660 h 4473146"/>
              <a:gd name="connsiteX45" fmla="*/ 2681417 w 3766956"/>
              <a:gd name="connsiteY45" fmla="*/ 1853514 h 4473146"/>
              <a:gd name="connsiteX46" fmla="*/ 2706130 w 3766956"/>
              <a:gd name="connsiteY46" fmla="*/ 1927654 h 4473146"/>
              <a:gd name="connsiteX47" fmla="*/ 2743200 w 3766956"/>
              <a:gd name="connsiteY47" fmla="*/ 2051222 h 4473146"/>
              <a:gd name="connsiteX48" fmla="*/ 2755557 w 3766956"/>
              <a:gd name="connsiteY48" fmla="*/ 2088292 h 4473146"/>
              <a:gd name="connsiteX49" fmla="*/ 2829698 w 3766956"/>
              <a:gd name="connsiteY49" fmla="*/ 2224216 h 4473146"/>
              <a:gd name="connsiteX50" fmla="*/ 2854411 w 3766956"/>
              <a:gd name="connsiteY50" fmla="*/ 2298357 h 4473146"/>
              <a:gd name="connsiteX51" fmla="*/ 2866768 w 3766956"/>
              <a:gd name="connsiteY51" fmla="*/ 2335427 h 4473146"/>
              <a:gd name="connsiteX52" fmla="*/ 2879125 w 3766956"/>
              <a:gd name="connsiteY52" fmla="*/ 2372497 h 4473146"/>
              <a:gd name="connsiteX53" fmla="*/ 2928552 w 3766956"/>
              <a:gd name="connsiteY53" fmla="*/ 2458995 h 4473146"/>
              <a:gd name="connsiteX54" fmla="*/ 2965622 w 3766956"/>
              <a:gd name="connsiteY54" fmla="*/ 2557849 h 4473146"/>
              <a:gd name="connsiteX55" fmla="*/ 2990336 w 3766956"/>
              <a:gd name="connsiteY55" fmla="*/ 2619633 h 4473146"/>
              <a:gd name="connsiteX56" fmla="*/ 3002692 w 3766956"/>
              <a:gd name="connsiteY56" fmla="*/ 2656703 h 4473146"/>
              <a:gd name="connsiteX57" fmla="*/ 3039763 w 3766956"/>
              <a:gd name="connsiteY57" fmla="*/ 2767914 h 4473146"/>
              <a:gd name="connsiteX58" fmla="*/ 3052119 w 3766956"/>
              <a:gd name="connsiteY58" fmla="*/ 2804984 h 4473146"/>
              <a:gd name="connsiteX59" fmla="*/ 3064476 w 3766956"/>
              <a:gd name="connsiteY59" fmla="*/ 2866768 h 4473146"/>
              <a:gd name="connsiteX60" fmla="*/ 3101546 w 3766956"/>
              <a:gd name="connsiteY60" fmla="*/ 2965622 h 4473146"/>
              <a:gd name="connsiteX61" fmla="*/ 3113903 w 3766956"/>
              <a:gd name="connsiteY61" fmla="*/ 3015049 h 4473146"/>
              <a:gd name="connsiteX62" fmla="*/ 3150973 w 3766956"/>
              <a:gd name="connsiteY62" fmla="*/ 3101546 h 4473146"/>
              <a:gd name="connsiteX63" fmla="*/ 3188044 w 3766956"/>
              <a:gd name="connsiteY63" fmla="*/ 3175687 h 4473146"/>
              <a:gd name="connsiteX64" fmla="*/ 3225114 w 3766956"/>
              <a:gd name="connsiteY64" fmla="*/ 3249827 h 4473146"/>
              <a:gd name="connsiteX65" fmla="*/ 3237471 w 3766956"/>
              <a:gd name="connsiteY65" fmla="*/ 3286897 h 4473146"/>
              <a:gd name="connsiteX66" fmla="*/ 3286898 w 3766956"/>
              <a:gd name="connsiteY66" fmla="*/ 3361038 h 4473146"/>
              <a:gd name="connsiteX67" fmla="*/ 3311611 w 3766956"/>
              <a:gd name="connsiteY67" fmla="*/ 3398108 h 4473146"/>
              <a:gd name="connsiteX68" fmla="*/ 3348682 w 3766956"/>
              <a:gd name="connsiteY68" fmla="*/ 3521676 h 4473146"/>
              <a:gd name="connsiteX69" fmla="*/ 3373395 w 3766956"/>
              <a:gd name="connsiteY69" fmla="*/ 3558746 h 4473146"/>
              <a:gd name="connsiteX70" fmla="*/ 3398109 w 3766956"/>
              <a:gd name="connsiteY70" fmla="*/ 3632887 h 4473146"/>
              <a:gd name="connsiteX71" fmla="*/ 3410465 w 3766956"/>
              <a:gd name="connsiteY71" fmla="*/ 3669957 h 4473146"/>
              <a:gd name="connsiteX72" fmla="*/ 3435179 w 3766956"/>
              <a:gd name="connsiteY72" fmla="*/ 3719384 h 4473146"/>
              <a:gd name="connsiteX73" fmla="*/ 3447536 w 3766956"/>
              <a:gd name="connsiteY73" fmla="*/ 3756454 h 4473146"/>
              <a:gd name="connsiteX74" fmla="*/ 3484606 w 3766956"/>
              <a:gd name="connsiteY74" fmla="*/ 3830595 h 4473146"/>
              <a:gd name="connsiteX75" fmla="*/ 3496963 w 3766956"/>
              <a:gd name="connsiteY75" fmla="*/ 3867665 h 4473146"/>
              <a:gd name="connsiteX76" fmla="*/ 3521676 w 3766956"/>
              <a:gd name="connsiteY76" fmla="*/ 3904735 h 4473146"/>
              <a:gd name="connsiteX77" fmla="*/ 3534033 w 3766956"/>
              <a:gd name="connsiteY77" fmla="*/ 3941805 h 4473146"/>
              <a:gd name="connsiteX78" fmla="*/ 3558746 w 3766956"/>
              <a:gd name="connsiteY78" fmla="*/ 3978876 h 4473146"/>
              <a:gd name="connsiteX79" fmla="*/ 3571103 w 3766956"/>
              <a:gd name="connsiteY79" fmla="*/ 4015946 h 4473146"/>
              <a:gd name="connsiteX80" fmla="*/ 3620530 w 3766956"/>
              <a:gd name="connsiteY80" fmla="*/ 4090087 h 4473146"/>
              <a:gd name="connsiteX81" fmla="*/ 3645244 w 3766956"/>
              <a:gd name="connsiteY81" fmla="*/ 4127157 h 4473146"/>
              <a:gd name="connsiteX82" fmla="*/ 3657600 w 3766956"/>
              <a:gd name="connsiteY82" fmla="*/ 4164227 h 4473146"/>
              <a:gd name="connsiteX83" fmla="*/ 3707027 w 3766956"/>
              <a:gd name="connsiteY83" fmla="*/ 4238368 h 4473146"/>
              <a:gd name="connsiteX84" fmla="*/ 3731741 w 3766956"/>
              <a:gd name="connsiteY84" fmla="*/ 4374292 h 4473146"/>
              <a:gd name="connsiteX85" fmla="*/ 3756455 w 3766956"/>
              <a:gd name="connsiteY85" fmla="*/ 4411362 h 4473146"/>
              <a:gd name="connsiteX86" fmla="*/ 3707027 w 3766956"/>
              <a:gd name="connsiteY86" fmla="*/ 4399005 h 4473146"/>
              <a:gd name="connsiteX87" fmla="*/ 3669957 w 3766956"/>
              <a:gd name="connsiteY87" fmla="*/ 4386649 h 4473146"/>
              <a:gd name="connsiteX88" fmla="*/ 3620530 w 3766956"/>
              <a:gd name="connsiteY88" fmla="*/ 4374292 h 4473146"/>
              <a:gd name="connsiteX89" fmla="*/ 3509319 w 3766956"/>
              <a:gd name="connsiteY89" fmla="*/ 4337222 h 4473146"/>
              <a:gd name="connsiteX90" fmla="*/ 3385752 w 3766956"/>
              <a:gd name="connsiteY90" fmla="*/ 4349578 h 4473146"/>
              <a:gd name="connsiteX91" fmla="*/ 3262184 w 3766956"/>
              <a:gd name="connsiteY91" fmla="*/ 4374292 h 4473146"/>
              <a:gd name="connsiteX92" fmla="*/ 3027406 w 3766956"/>
              <a:gd name="connsiteY92" fmla="*/ 4361935 h 4473146"/>
              <a:gd name="connsiteX93" fmla="*/ 2990336 w 3766956"/>
              <a:gd name="connsiteY93" fmla="*/ 4349578 h 4473146"/>
              <a:gd name="connsiteX94" fmla="*/ 2866768 w 3766956"/>
              <a:gd name="connsiteY94" fmla="*/ 4337222 h 4473146"/>
              <a:gd name="connsiteX95" fmla="*/ 2780271 w 3766956"/>
              <a:gd name="connsiteY95" fmla="*/ 4312508 h 4473146"/>
              <a:gd name="connsiteX96" fmla="*/ 2471352 w 3766956"/>
              <a:gd name="connsiteY96" fmla="*/ 4287795 h 4473146"/>
              <a:gd name="connsiteX97" fmla="*/ 1989438 w 3766956"/>
              <a:gd name="connsiteY97" fmla="*/ 4312508 h 4473146"/>
              <a:gd name="connsiteX98" fmla="*/ 1952368 w 3766956"/>
              <a:gd name="connsiteY98" fmla="*/ 4324865 h 4473146"/>
              <a:gd name="connsiteX99" fmla="*/ 1865871 w 3766956"/>
              <a:gd name="connsiteY99" fmla="*/ 4337222 h 4473146"/>
              <a:gd name="connsiteX100" fmla="*/ 1767017 w 3766956"/>
              <a:gd name="connsiteY100" fmla="*/ 4361935 h 4473146"/>
              <a:gd name="connsiteX101" fmla="*/ 1618736 w 3766956"/>
              <a:gd name="connsiteY101" fmla="*/ 4386649 h 4473146"/>
              <a:gd name="connsiteX102" fmla="*/ 1532238 w 3766956"/>
              <a:gd name="connsiteY102" fmla="*/ 4411362 h 4473146"/>
              <a:gd name="connsiteX103" fmla="*/ 1458098 w 3766956"/>
              <a:gd name="connsiteY103" fmla="*/ 4436076 h 4473146"/>
              <a:gd name="connsiteX104" fmla="*/ 1421027 w 3766956"/>
              <a:gd name="connsiteY104" fmla="*/ 4448433 h 4473146"/>
              <a:gd name="connsiteX105" fmla="*/ 1383957 w 3766956"/>
              <a:gd name="connsiteY105" fmla="*/ 4473146 h 4473146"/>
              <a:gd name="connsiteX106" fmla="*/ 1272746 w 3766956"/>
              <a:gd name="connsiteY106" fmla="*/ 4411362 h 4473146"/>
              <a:gd name="connsiteX107" fmla="*/ 1223319 w 3766956"/>
              <a:gd name="connsiteY107" fmla="*/ 4399005 h 4473146"/>
              <a:gd name="connsiteX108" fmla="*/ 1149179 w 3766956"/>
              <a:gd name="connsiteY108" fmla="*/ 4374292 h 4473146"/>
              <a:gd name="connsiteX109" fmla="*/ 963827 w 3766956"/>
              <a:gd name="connsiteY109" fmla="*/ 4386649 h 4473146"/>
              <a:gd name="connsiteX110" fmla="*/ 864973 w 3766956"/>
              <a:gd name="connsiteY110" fmla="*/ 4411362 h 4473146"/>
              <a:gd name="connsiteX111" fmla="*/ 778476 w 3766956"/>
              <a:gd name="connsiteY111" fmla="*/ 4423719 h 4473146"/>
              <a:gd name="connsiteX112" fmla="*/ 667265 w 3766956"/>
              <a:gd name="connsiteY112" fmla="*/ 4411362 h 4473146"/>
              <a:gd name="connsiteX113" fmla="*/ 160638 w 3766956"/>
              <a:gd name="connsiteY113" fmla="*/ 4386649 h 4473146"/>
              <a:gd name="connsiteX114" fmla="*/ 135925 w 3766956"/>
              <a:gd name="connsiteY114" fmla="*/ 4287795 h 4473146"/>
              <a:gd name="connsiteX115" fmla="*/ 111211 w 3766956"/>
              <a:gd name="connsiteY115" fmla="*/ 4213654 h 4473146"/>
              <a:gd name="connsiteX116" fmla="*/ 86498 w 3766956"/>
              <a:gd name="connsiteY116" fmla="*/ 3978876 h 4473146"/>
              <a:gd name="connsiteX117" fmla="*/ 74141 w 3766956"/>
              <a:gd name="connsiteY117" fmla="*/ 3805881 h 4473146"/>
              <a:gd name="connsiteX118" fmla="*/ 61784 w 3766956"/>
              <a:gd name="connsiteY118" fmla="*/ 3707027 h 4473146"/>
              <a:gd name="connsiteX119" fmla="*/ 37071 w 3766956"/>
              <a:gd name="connsiteY119" fmla="*/ 3509319 h 4473146"/>
              <a:gd name="connsiteX120" fmla="*/ 24714 w 3766956"/>
              <a:gd name="connsiteY120" fmla="*/ 3373395 h 4473146"/>
              <a:gd name="connsiteX121" fmla="*/ 12357 w 3766956"/>
              <a:gd name="connsiteY121" fmla="*/ 3299254 h 4473146"/>
              <a:gd name="connsiteX122" fmla="*/ 0 w 3766956"/>
              <a:gd name="connsiteY122" fmla="*/ 3126260 h 4473146"/>
              <a:gd name="connsiteX123" fmla="*/ 12357 w 3766956"/>
              <a:gd name="connsiteY123" fmla="*/ 2780270 h 4473146"/>
              <a:gd name="connsiteX124" fmla="*/ 24714 w 3766956"/>
              <a:gd name="connsiteY124" fmla="*/ 2743200 h 4473146"/>
              <a:gd name="connsiteX125" fmla="*/ 37071 w 3766956"/>
              <a:gd name="connsiteY125" fmla="*/ 2656703 h 4473146"/>
              <a:gd name="connsiteX126" fmla="*/ 49427 w 3766956"/>
              <a:gd name="connsiteY126" fmla="*/ 2594919 h 4473146"/>
              <a:gd name="connsiteX127" fmla="*/ 61784 w 3766956"/>
              <a:gd name="connsiteY127" fmla="*/ 2261287 h 4473146"/>
              <a:gd name="connsiteX128" fmla="*/ 74141 w 3766956"/>
              <a:gd name="connsiteY128" fmla="*/ 2125362 h 4473146"/>
              <a:gd name="connsiteX129" fmla="*/ 86498 w 3766956"/>
              <a:gd name="connsiteY129" fmla="*/ 1952368 h 4473146"/>
              <a:gd name="connsiteX130" fmla="*/ 98855 w 3766956"/>
              <a:gd name="connsiteY130" fmla="*/ 1235676 h 4473146"/>
              <a:gd name="connsiteX131" fmla="*/ 123568 w 3766956"/>
              <a:gd name="connsiteY131" fmla="*/ 667265 h 4473146"/>
              <a:gd name="connsiteX132" fmla="*/ 148282 w 3766956"/>
              <a:gd name="connsiteY132" fmla="*/ 568411 h 4473146"/>
              <a:gd name="connsiteX133" fmla="*/ 135925 w 3766956"/>
              <a:gd name="connsiteY133" fmla="*/ 444843 h 4473146"/>
              <a:gd name="connsiteX134" fmla="*/ 111211 w 3766956"/>
              <a:gd name="connsiteY134" fmla="*/ 407773 h 4473146"/>
              <a:gd name="connsiteX135" fmla="*/ 74141 w 3766956"/>
              <a:gd name="connsiteY135" fmla="*/ 333633 h 4473146"/>
              <a:gd name="connsiteX136" fmla="*/ 98855 w 3766956"/>
              <a:gd name="connsiteY136" fmla="*/ 172995 h 4473146"/>
              <a:gd name="connsiteX137" fmla="*/ 148282 w 3766956"/>
              <a:gd name="connsiteY137" fmla="*/ 98854 h 4473146"/>
              <a:gd name="connsiteX138" fmla="*/ 185352 w 3766956"/>
              <a:gd name="connsiteY138" fmla="*/ 12357 h 4473146"/>
              <a:gd name="connsiteX139" fmla="*/ 234779 w 3766956"/>
              <a:gd name="connsiteY139" fmla="*/ 0 h 4473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Lst>
            <a:rect l="l" t="t" r="r" b="b"/>
            <a:pathLst>
              <a:path w="3766956" h="4473146">
                <a:moveTo>
                  <a:pt x="135925" y="37070"/>
                </a:moveTo>
                <a:cubicBezTo>
                  <a:pt x="247136" y="41189"/>
                  <a:pt x="358822" y="38353"/>
                  <a:pt x="469557" y="49427"/>
                </a:cubicBezTo>
                <a:cubicBezTo>
                  <a:pt x="506168" y="53088"/>
                  <a:pt x="511205" y="91075"/>
                  <a:pt x="531341" y="111211"/>
                </a:cubicBezTo>
                <a:cubicBezTo>
                  <a:pt x="545904" y="125773"/>
                  <a:pt x="564292" y="135924"/>
                  <a:pt x="580768" y="148281"/>
                </a:cubicBezTo>
                <a:cubicBezTo>
                  <a:pt x="600821" y="208437"/>
                  <a:pt x="583440" y="169320"/>
                  <a:pt x="630195" y="234778"/>
                </a:cubicBezTo>
                <a:cubicBezTo>
                  <a:pt x="638827" y="246863"/>
                  <a:pt x="644408" y="261348"/>
                  <a:pt x="654909" y="271849"/>
                </a:cubicBezTo>
                <a:cubicBezTo>
                  <a:pt x="665410" y="282350"/>
                  <a:pt x="679622" y="288324"/>
                  <a:pt x="691979" y="296562"/>
                </a:cubicBezTo>
                <a:cubicBezTo>
                  <a:pt x="716692" y="292443"/>
                  <a:pt x="741813" y="290282"/>
                  <a:pt x="766119" y="284205"/>
                </a:cubicBezTo>
                <a:cubicBezTo>
                  <a:pt x="791392" y="277887"/>
                  <a:pt x="840260" y="259492"/>
                  <a:pt x="840260" y="259492"/>
                </a:cubicBezTo>
                <a:cubicBezTo>
                  <a:pt x="852617" y="247135"/>
                  <a:pt x="866143" y="235847"/>
                  <a:pt x="877330" y="222422"/>
                </a:cubicBezTo>
                <a:cubicBezTo>
                  <a:pt x="886838" y="211013"/>
                  <a:pt x="890867" y="195131"/>
                  <a:pt x="902044" y="185351"/>
                </a:cubicBezTo>
                <a:cubicBezTo>
                  <a:pt x="960892" y="133859"/>
                  <a:pt x="964192" y="138922"/>
                  <a:pt x="1025611" y="123568"/>
                </a:cubicBezTo>
                <a:cubicBezTo>
                  <a:pt x="1046206" y="127687"/>
                  <a:pt x="1068275" y="127233"/>
                  <a:pt x="1087395" y="135924"/>
                </a:cubicBezTo>
                <a:cubicBezTo>
                  <a:pt x="1114435" y="148215"/>
                  <a:pt x="1136822" y="168875"/>
                  <a:pt x="1161536" y="185351"/>
                </a:cubicBezTo>
                <a:cubicBezTo>
                  <a:pt x="1173893" y="193589"/>
                  <a:pt x="1183774" y="209323"/>
                  <a:pt x="1198606" y="210065"/>
                </a:cubicBezTo>
                <a:lnTo>
                  <a:pt x="1445741" y="222422"/>
                </a:lnTo>
                <a:cubicBezTo>
                  <a:pt x="1478399" y="230586"/>
                  <a:pt x="1539016" y="247135"/>
                  <a:pt x="1569309" y="247135"/>
                </a:cubicBezTo>
                <a:cubicBezTo>
                  <a:pt x="1604034" y="247135"/>
                  <a:pt x="1663140" y="224933"/>
                  <a:pt x="1692876" y="210065"/>
                </a:cubicBezTo>
                <a:cubicBezTo>
                  <a:pt x="1706159" y="203423"/>
                  <a:pt x="1716663" y="191992"/>
                  <a:pt x="1729946" y="185351"/>
                </a:cubicBezTo>
                <a:cubicBezTo>
                  <a:pt x="1741596" y="179526"/>
                  <a:pt x="1754660" y="177114"/>
                  <a:pt x="1767017" y="172995"/>
                </a:cubicBezTo>
                <a:cubicBezTo>
                  <a:pt x="1791730" y="197708"/>
                  <a:pt x="1830105" y="213979"/>
                  <a:pt x="1841157" y="247135"/>
                </a:cubicBezTo>
                <a:cubicBezTo>
                  <a:pt x="1856386" y="292822"/>
                  <a:pt x="1847865" y="285677"/>
                  <a:pt x="1890584" y="321276"/>
                </a:cubicBezTo>
                <a:cubicBezTo>
                  <a:pt x="1901993" y="330783"/>
                  <a:pt x="1915570" y="337357"/>
                  <a:pt x="1927655" y="345989"/>
                </a:cubicBezTo>
                <a:cubicBezTo>
                  <a:pt x="1944414" y="357959"/>
                  <a:pt x="1960210" y="371250"/>
                  <a:pt x="1977082" y="383060"/>
                </a:cubicBezTo>
                <a:cubicBezTo>
                  <a:pt x="2001415" y="400093"/>
                  <a:pt x="2027461" y="414666"/>
                  <a:pt x="2051222" y="432487"/>
                </a:cubicBezTo>
                <a:cubicBezTo>
                  <a:pt x="2124410" y="487378"/>
                  <a:pt x="2089225" y="452422"/>
                  <a:pt x="2150076" y="543697"/>
                </a:cubicBezTo>
                <a:lnTo>
                  <a:pt x="2174790" y="580768"/>
                </a:lnTo>
                <a:cubicBezTo>
                  <a:pt x="2178750" y="596609"/>
                  <a:pt x="2190638" y="649535"/>
                  <a:pt x="2199503" y="667265"/>
                </a:cubicBezTo>
                <a:cubicBezTo>
                  <a:pt x="2206145" y="680548"/>
                  <a:pt x="2215979" y="691978"/>
                  <a:pt x="2224217" y="704335"/>
                </a:cubicBezTo>
                <a:cubicBezTo>
                  <a:pt x="2228336" y="724930"/>
                  <a:pt x="2231479" y="745744"/>
                  <a:pt x="2236573" y="766119"/>
                </a:cubicBezTo>
                <a:cubicBezTo>
                  <a:pt x="2239732" y="778755"/>
                  <a:pt x="2246104" y="790474"/>
                  <a:pt x="2248930" y="803189"/>
                </a:cubicBezTo>
                <a:cubicBezTo>
                  <a:pt x="2254365" y="827647"/>
                  <a:pt x="2256373" y="852762"/>
                  <a:pt x="2261287" y="877330"/>
                </a:cubicBezTo>
                <a:cubicBezTo>
                  <a:pt x="2268285" y="912320"/>
                  <a:pt x="2281363" y="957951"/>
                  <a:pt x="2298357" y="988541"/>
                </a:cubicBezTo>
                <a:cubicBezTo>
                  <a:pt x="2308358" y="1006544"/>
                  <a:pt x="2323070" y="1021492"/>
                  <a:pt x="2335427" y="1037968"/>
                </a:cubicBezTo>
                <a:cubicBezTo>
                  <a:pt x="2339546" y="1050325"/>
                  <a:pt x="2342653" y="1063066"/>
                  <a:pt x="2347784" y="1075038"/>
                </a:cubicBezTo>
                <a:cubicBezTo>
                  <a:pt x="2355040" y="1091969"/>
                  <a:pt x="2366030" y="1107217"/>
                  <a:pt x="2372498" y="1124465"/>
                </a:cubicBezTo>
                <a:cubicBezTo>
                  <a:pt x="2403845" y="1208055"/>
                  <a:pt x="2367343" y="1141271"/>
                  <a:pt x="2397211" y="1210962"/>
                </a:cubicBezTo>
                <a:cubicBezTo>
                  <a:pt x="2404467" y="1227893"/>
                  <a:pt x="2415084" y="1243286"/>
                  <a:pt x="2421925" y="1260389"/>
                </a:cubicBezTo>
                <a:cubicBezTo>
                  <a:pt x="2431600" y="1284576"/>
                  <a:pt x="2432188" y="1312855"/>
                  <a:pt x="2446638" y="1334530"/>
                </a:cubicBezTo>
                <a:cubicBezTo>
                  <a:pt x="2500796" y="1415765"/>
                  <a:pt x="2447168" y="1328281"/>
                  <a:pt x="2483709" y="1408670"/>
                </a:cubicBezTo>
                <a:cubicBezTo>
                  <a:pt x="2498954" y="1442209"/>
                  <a:pt x="2516660" y="1474573"/>
                  <a:pt x="2533136" y="1507524"/>
                </a:cubicBezTo>
                <a:cubicBezTo>
                  <a:pt x="2533140" y="1507533"/>
                  <a:pt x="2582558" y="1606370"/>
                  <a:pt x="2582563" y="1606378"/>
                </a:cubicBezTo>
                <a:cubicBezTo>
                  <a:pt x="2590801" y="1618735"/>
                  <a:pt x="2601244" y="1629878"/>
                  <a:pt x="2607276" y="1643449"/>
                </a:cubicBezTo>
                <a:cubicBezTo>
                  <a:pt x="2617856" y="1667254"/>
                  <a:pt x="2623752" y="1692876"/>
                  <a:pt x="2631990" y="1717589"/>
                </a:cubicBezTo>
                <a:cubicBezTo>
                  <a:pt x="2636109" y="1729946"/>
                  <a:pt x="2638521" y="1743010"/>
                  <a:pt x="2644346" y="1754660"/>
                </a:cubicBezTo>
                <a:cubicBezTo>
                  <a:pt x="2685778" y="1837522"/>
                  <a:pt x="2656181" y="1769395"/>
                  <a:pt x="2681417" y="1853514"/>
                </a:cubicBezTo>
                <a:cubicBezTo>
                  <a:pt x="2688902" y="1878465"/>
                  <a:pt x="2699812" y="1902382"/>
                  <a:pt x="2706130" y="1927654"/>
                </a:cubicBezTo>
                <a:cubicBezTo>
                  <a:pt x="2724804" y="2002349"/>
                  <a:pt x="2713118" y="1960976"/>
                  <a:pt x="2743200" y="2051222"/>
                </a:cubicBezTo>
                <a:cubicBezTo>
                  <a:pt x="2747319" y="2063579"/>
                  <a:pt x="2748332" y="2077454"/>
                  <a:pt x="2755557" y="2088292"/>
                </a:cubicBezTo>
                <a:cubicBezTo>
                  <a:pt x="2807711" y="2166524"/>
                  <a:pt x="2801104" y="2145583"/>
                  <a:pt x="2829698" y="2224216"/>
                </a:cubicBezTo>
                <a:cubicBezTo>
                  <a:pt x="2838601" y="2248698"/>
                  <a:pt x="2846173" y="2273643"/>
                  <a:pt x="2854411" y="2298357"/>
                </a:cubicBezTo>
                <a:lnTo>
                  <a:pt x="2866768" y="2335427"/>
                </a:lnTo>
                <a:cubicBezTo>
                  <a:pt x="2870887" y="2347784"/>
                  <a:pt x="2871900" y="2361659"/>
                  <a:pt x="2879125" y="2372497"/>
                </a:cubicBezTo>
                <a:cubicBezTo>
                  <a:pt x="2905627" y="2412252"/>
                  <a:pt x="2907650" y="2411967"/>
                  <a:pt x="2928552" y="2458995"/>
                </a:cubicBezTo>
                <a:cubicBezTo>
                  <a:pt x="2966762" y="2544966"/>
                  <a:pt x="2941166" y="2492633"/>
                  <a:pt x="2965622" y="2557849"/>
                </a:cubicBezTo>
                <a:cubicBezTo>
                  <a:pt x="2973410" y="2578618"/>
                  <a:pt x="2982548" y="2598864"/>
                  <a:pt x="2990336" y="2619633"/>
                </a:cubicBezTo>
                <a:cubicBezTo>
                  <a:pt x="2994909" y="2631829"/>
                  <a:pt x="2998119" y="2644507"/>
                  <a:pt x="3002692" y="2656703"/>
                </a:cubicBezTo>
                <a:cubicBezTo>
                  <a:pt x="3053814" y="2793030"/>
                  <a:pt x="3006636" y="2651967"/>
                  <a:pt x="3039763" y="2767914"/>
                </a:cubicBezTo>
                <a:cubicBezTo>
                  <a:pt x="3043341" y="2780438"/>
                  <a:pt x="3048960" y="2792348"/>
                  <a:pt x="3052119" y="2804984"/>
                </a:cubicBezTo>
                <a:cubicBezTo>
                  <a:pt x="3057213" y="2825359"/>
                  <a:pt x="3059382" y="2846393"/>
                  <a:pt x="3064476" y="2866768"/>
                </a:cubicBezTo>
                <a:cubicBezTo>
                  <a:pt x="3073150" y="2901465"/>
                  <a:pt x="3090212" y="2931620"/>
                  <a:pt x="3101546" y="2965622"/>
                </a:cubicBezTo>
                <a:cubicBezTo>
                  <a:pt x="3106916" y="2981733"/>
                  <a:pt x="3109237" y="2998720"/>
                  <a:pt x="3113903" y="3015049"/>
                </a:cubicBezTo>
                <a:cubicBezTo>
                  <a:pt x="3130462" y="3073003"/>
                  <a:pt x="3122731" y="3035648"/>
                  <a:pt x="3150973" y="3101546"/>
                </a:cubicBezTo>
                <a:cubicBezTo>
                  <a:pt x="3181667" y="3173166"/>
                  <a:pt x="3140552" y="3104449"/>
                  <a:pt x="3188044" y="3175687"/>
                </a:cubicBezTo>
                <a:cubicBezTo>
                  <a:pt x="3219099" y="3268856"/>
                  <a:pt x="3177209" y="3154020"/>
                  <a:pt x="3225114" y="3249827"/>
                </a:cubicBezTo>
                <a:cubicBezTo>
                  <a:pt x="3230939" y="3261477"/>
                  <a:pt x="3231145" y="3275511"/>
                  <a:pt x="3237471" y="3286897"/>
                </a:cubicBezTo>
                <a:cubicBezTo>
                  <a:pt x="3251896" y="3312861"/>
                  <a:pt x="3270422" y="3336324"/>
                  <a:pt x="3286898" y="3361038"/>
                </a:cubicBezTo>
                <a:lnTo>
                  <a:pt x="3311611" y="3398108"/>
                </a:lnTo>
                <a:cubicBezTo>
                  <a:pt x="3318519" y="3425739"/>
                  <a:pt x="3336648" y="3503625"/>
                  <a:pt x="3348682" y="3521676"/>
                </a:cubicBezTo>
                <a:cubicBezTo>
                  <a:pt x="3356920" y="3534033"/>
                  <a:pt x="3367364" y="3545175"/>
                  <a:pt x="3373395" y="3558746"/>
                </a:cubicBezTo>
                <a:cubicBezTo>
                  <a:pt x="3383975" y="3582551"/>
                  <a:pt x="3389871" y="3608173"/>
                  <a:pt x="3398109" y="3632887"/>
                </a:cubicBezTo>
                <a:cubicBezTo>
                  <a:pt x="3402228" y="3645244"/>
                  <a:pt x="3404640" y="3658307"/>
                  <a:pt x="3410465" y="3669957"/>
                </a:cubicBezTo>
                <a:cubicBezTo>
                  <a:pt x="3418703" y="3686433"/>
                  <a:pt x="3427923" y="3702453"/>
                  <a:pt x="3435179" y="3719384"/>
                </a:cubicBezTo>
                <a:cubicBezTo>
                  <a:pt x="3440310" y="3731356"/>
                  <a:pt x="3442246" y="3744552"/>
                  <a:pt x="3447536" y="3756454"/>
                </a:cubicBezTo>
                <a:cubicBezTo>
                  <a:pt x="3458758" y="3781703"/>
                  <a:pt x="3473384" y="3805346"/>
                  <a:pt x="3484606" y="3830595"/>
                </a:cubicBezTo>
                <a:cubicBezTo>
                  <a:pt x="3489896" y="3842497"/>
                  <a:pt x="3491138" y="3856015"/>
                  <a:pt x="3496963" y="3867665"/>
                </a:cubicBezTo>
                <a:cubicBezTo>
                  <a:pt x="3503604" y="3880948"/>
                  <a:pt x="3515035" y="3891452"/>
                  <a:pt x="3521676" y="3904735"/>
                </a:cubicBezTo>
                <a:cubicBezTo>
                  <a:pt x="3527501" y="3916385"/>
                  <a:pt x="3528208" y="3930155"/>
                  <a:pt x="3534033" y="3941805"/>
                </a:cubicBezTo>
                <a:cubicBezTo>
                  <a:pt x="3540675" y="3955088"/>
                  <a:pt x="3552104" y="3965593"/>
                  <a:pt x="3558746" y="3978876"/>
                </a:cubicBezTo>
                <a:cubicBezTo>
                  <a:pt x="3564571" y="3990526"/>
                  <a:pt x="3564777" y="4004560"/>
                  <a:pt x="3571103" y="4015946"/>
                </a:cubicBezTo>
                <a:cubicBezTo>
                  <a:pt x="3585528" y="4041910"/>
                  <a:pt x="3604054" y="4065373"/>
                  <a:pt x="3620530" y="4090087"/>
                </a:cubicBezTo>
                <a:lnTo>
                  <a:pt x="3645244" y="4127157"/>
                </a:lnTo>
                <a:cubicBezTo>
                  <a:pt x="3649363" y="4139514"/>
                  <a:pt x="3651275" y="4152841"/>
                  <a:pt x="3657600" y="4164227"/>
                </a:cubicBezTo>
                <a:cubicBezTo>
                  <a:pt x="3672024" y="4190191"/>
                  <a:pt x="3707027" y="4238368"/>
                  <a:pt x="3707027" y="4238368"/>
                </a:cubicBezTo>
                <a:cubicBezTo>
                  <a:pt x="3711287" y="4272445"/>
                  <a:pt x="3712692" y="4336195"/>
                  <a:pt x="3731741" y="4374292"/>
                </a:cubicBezTo>
                <a:cubicBezTo>
                  <a:pt x="3738383" y="4387575"/>
                  <a:pt x="3766956" y="4400861"/>
                  <a:pt x="3756455" y="4411362"/>
                </a:cubicBezTo>
                <a:cubicBezTo>
                  <a:pt x="3744446" y="4423371"/>
                  <a:pt x="3723357" y="4403670"/>
                  <a:pt x="3707027" y="4399005"/>
                </a:cubicBezTo>
                <a:cubicBezTo>
                  <a:pt x="3694503" y="4395427"/>
                  <a:pt x="3682481" y="4390227"/>
                  <a:pt x="3669957" y="4386649"/>
                </a:cubicBezTo>
                <a:cubicBezTo>
                  <a:pt x="3653628" y="4381984"/>
                  <a:pt x="3636431" y="4380255"/>
                  <a:pt x="3620530" y="4374292"/>
                </a:cubicBezTo>
                <a:cubicBezTo>
                  <a:pt x="3503600" y="4330442"/>
                  <a:pt x="3644713" y="4364299"/>
                  <a:pt x="3509319" y="4337222"/>
                </a:cubicBezTo>
                <a:cubicBezTo>
                  <a:pt x="3468130" y="4341341"/>
                  <a:pt x="3426688" y="4343438"/>
                  <a:pt x="3385752" y="4349578"/>
                </a:cubicBezTo>
                <a:cubicBezTo>
                  <a:pt x="3344212" y="4355809"/>
                  <a:pt x="3262184" y="4374292"/>
                  <a:pt x="3262184" y="4374292"/>
                </a:cubicBezTo>
                <a:cubicBezTo>
                  <a:pt x="3183925" y="4370173"/>
                  <a:pt x="3105452" y="4369030"/>
                  <a:pt x="3027406" y="4361935"/>
                </a:cubicBezTo>
                <a:cubicBezTo>
                  <a:pt x="3014434" y="4360756"/>
                  <a:pt x="3003210" y="4351559"/>
                  <a:pt x="2990336" y="4349578"/>
                </a:cubicBezTo>
                <a:cubicBezTo>
                  <a:pt x="2949423" y="4343284"/>
                  <a:pt x="2907957" y="4341341"/>
                  <a:pt x="2866768" y="4337222"/>
                </a:cubicBezTo>
                <a:cubicBezTo>
                  <a:pt x="2835007" y="4326635"/>
                  <a:pt x="2814406" y="4318714"/>
                  <a:pt x="2780271" y="4312508"/>
                </a:cubicBezTo>
                <a:cubicBezTo>
                  <a:pt x="2669637" y="4292392"/>
                  <a:pt x="2596980" y="4294774"/>
                  <a:pt x="2471352" y="4287795"/>
                </a:cubicBezTo>
                <a:cubicBezTo>
                  <a:pt x="2384844" y="4290585"/>
                  <a:pt x="2129346" y="4287070"/>
                  <a:pt x="1989438" y="4312508"/>
                </a:cubicBezTo>
                <a:cubicBezTo>
                  <a:pt x="1976623" y="4314838"/>
                  <a:pt x="1965140" y="4322311"/>
                  <a:pt x="1952368" y="4324865"/>
                </a:cubicBezTo>
                <a:cubicBezTo>
                  <a:pt x="1923809" y="4330577"/>
                  <a:pt x="1894430" y="4331510"/>
                  <a:pt x="1865871" y="4337222"/>
                </a:cubicBezTo>
                <a:cubicBezTo>
                  <a:pt x="1832565" y="4343883"/>
                  <a:pt x="1800113" y="4354298"/>
                  <a:pt x="1767017" y="4361935"/>
                </a:cubicBezTo>
                <a:cubicBezTo>
                  <a:pt x="1708290" y="4375487"/>
                  <a:pt x="1682180" y="4377585"/>
                  <a:pt x="1618736" y="4386649"/>
                </a:cubicBezTo>
                <a:cubicBezTo>
                  <a:pt x="1494076" y="4428199"/>
                  <a:pt x="1687496" y="4364783"/>
                  <a:pt x="1532238" y="4411362"/>
                </a:cubicBezTo>
                <a:cubicBezTo>
                  <a:pt x="1507286" y="4418848"/>
                  <a:pt x="1482811" y="4427838"/>
                  <a:pt x="1458098" y="4436076"/>
                </a:cubicBezTo>
                <a:cubicBezTo>
                  <a:pt x="1445741" y="4440195"/>
                  <a:pt x="1431865" y="4441208"/>
                  <a:pt x="1421027" y="4448433"/>
                </a:cubicBezTo>
                <a:lnTo>
                  <a:pt x="1383957" y="4473146"/>
                </a:lnTo>
                <a:cubicBezTo>
                  <a:pt x="1317576" y="4428892"/>
                  <a:pt x="1329839" y="4427675"/>
                  <a:pt x="1272746" y="4411362"/>
                </a:cubicBezTo>
                <a:cubicBezTo>
                  <a:pt x="1256417" y="4406696"/>
                  <a:pt x="1239586" y="4403885"/>
                  <a:pt x="1223319" y="4399005"/>
                </a:cubicBezTo>
                <a:cubicBezTo>
                  <a:pt x="1198368" y="4391520"/>
                  <a:pt x="1149179" y="4374292"/>
                  <a:pt x="1149179" y="4374292"/>
                </a:cubicBezTo>
                <a:cubicBezTo>
                  <a:pt x="1087395" y="4378411"/>
                  <a:pt x="1025228" y="4378640"/>
                  <a:pt x="963827" y="4386649"/>
                </a:cubicBezTo>
                <a:cubicBezTo>
                  <a:pt x="930147" y="4391042"/>
                  <a:pt x="898597" y="4406558"/>
                  <a:pt x="864973" y="4411362"/>
                </a:cubicBezTo>
                <a:lnTo>
                  <a:pt x="778476" y="4423719"/>
                </a:lnTo>
                <a:cubicBezTo>
                  <a:pt x="689663" y="4453324"/>
                  <a:pt x="807823" y="4422174"/>
                  <a:pt x="667265" y="4411362"/>
                </a:cubicBezTo>
                <a:cubicBezTo>
                  <a:pt x="391564" y="4390154"/>
                  <a:pt x="560297" y="4400922"/>
                  <a:pt x="160638" y="4386649"/>
                </a:cubicBezTo>
                <a:cubicBezTo>
                  <a:pt x="152400" y="4353698"/>
                  <a:pt x="146666" y="4320017"/>
                  <a:pt x="135925" y="4287795"/>
                </a:cubicBezTo>
                <a:lnTo>
                  <a:pt x="111211" y="4213654"/>
                </a:lnTo>
                <a:cubicBezTo>
                  <a:pt x="103939" y="4148201"/>
                  <a:pt x="91851" y="4043114"/>
                  <a:pt x="86498" y="3978876"/>
                </a:cubicBezTo>
                <a:cubicBezTo>
                  <a:pt x="81697" y="3921264"/>
                  <a:pt x="79375" y="3863455"/>
                  <a:pt x="74141" y="3805881"/>
                </a:cubicBezTo>
                <a:cubicBezTo>
                  <a:pt x="71134" y="3772810"/>
                  <a:pt x="65088" y="3740070"/>
                  <a:pt x="61784" y="3707027"/>
                </a:cubicBezTo>
                <a:cubicBezTo>
                  <a:pt x="43427" y="3523463"/>
                  <a:pt x="63027" y="3613150"/>
                  <a:pt x="37071" y="3509319"/>
                </a:cubicBezTo>
                <a:cubicBezTo>
                  <a:pt x="32952" y="3464011"/>
                  <a:pt x="30030" y="3418578"/>
                  <a:pt x="24714" y="3373395"/>
                </a:cubicBezTo>
                <a:cubicBezTo>
                  <a:pt x="21787" y="3348512"/>
                  <a:pt x="14850" y="3324184"/>
                  <a:pt x="12357" y="3299254"/>
                </a:cubicBezTo>
                <a:cubicBezTo>
                  <a:pt x="6604" y="3241729"/>
                  <a:pt x="4119" y="3183925"/>
                  <a:pt x="0" y="3126260"/>
                </a:cubicBezTo>
                <a:cubicBezTo>
                  <a:pt x="4119" y="3010930"/>
                  <a:pt x="4927" y="2895434"/>
                  <a:pt x="12357" y="2780270"/>
                </a:cubicBezTo>
                <a:cubicBezTo>
                  <a:pt x="13196" y="2767272"/>
                  <a:pt x="22160" y="2755972"/>
                  <a:pt x="24714" y="2743200"/>
                </a:cubicBezTo>
                <a:cubicBezTo>
                  <a:pt x="30426" y="2714641"/>
                  <a:pt x="32283" y="2685432"/>
                  <a:pt x="37071" y="2656703"/>
                </a:cubicBezTo>
                <a:cubicBezTo>
                  <a:pt x="40524" y="2635986"/>
                  <a:pt x="45308" y="2615514"/>
                  <a:pt x="49427" y="2594919"/>
                </a:cubicBezTo>
                <a:cubicBezTo>
                  <a:pt x="53546" y="2483708"/>
                  <a:pt x="55935" y="2372420"/>
                  <a:pt x="61784" y="2261287"/>
                </a:cubicBezTo>
                <a:cubicBezTo>
                  <a:pt x="64175" y="2215855"/>
                  <a:pt x="70513" y="2170712"/>
                  <a:pt x="74141" y="2125362"/>
                </a:cubicBezTo>
                <a:cubicBezTo>
                  <a:pt x="78751" y="2067735"/>
                  <a:pt x="82379" y="2010033"/>
                  <a:pt x="86498" y="1952368"/>
                </a:cubicBezTo>
                <a:cubicBezTo>
                  <a:pt x="90617" y="1713471"/>
                  <a:pt x="94077" y="1474561"/>
                  <a:pt x="98855" y="1235676"/>
                </a:cubicBezTo>
                <a:cubicBezTo>
                  <a:pt x="115455" y="405656"/>
                  <a:pt x="68864" y="913428"/>
                  <a:pt x="123568" y="667265"/>
                </a:cubicBezTo>
                <a:cubicBezTo>
                  <a:pt x="143450" y="577798"/>
                  <a:pt x="126201" y="634653"/>
                  <a:pt x="148282" y="568411"/>
                </a:cubicBezTo>
                <a:cubicBezTo>
                  <a:pt x="144163" y="527222"/>
                  <a:pt x="145233" y="485178"/>
                  <a:pt x="135925" y="444843"/>
                </a:cubicBezTo>
                <a:cubicBezTo>
                  <a:pt x="132586" y="430372"/>
                  <a:pt x="117853" y="421056"/>
                  <a:pt x="111211" y="407773"/>
                </a:cubicBezTo>
                <a:cubicBezTo>
                  <a:pt x="60052" y="305455"/>
                  <a:pt x="144968" y="439871"/>
                  <a:pt x="74141" y="333633"/>
                </a:cubicBezTo>
                <a:cubicBezTo>
                  <a:pt x="75959" y="315450"/>
                  <a:pt x="77131" y="212097"/>
                  <a:pt x="98855" y="172995"/>
                </a:cubicBezTo>
                <a:cubicBezTo>
                  <a:pt x="113280" y="147031"/>
                  <a:pt x="148282" y="98854"/>
                  <a:pt x="148282" y="98854"/>
                </a:cubicBezTo>
                <a:cubicBezTo>
                  <a:pt x="154482" y="74051"/>
                  <a:pt x="159750" y="29425"/>
                  <a:pt x="185352" y="12357"/>
                </a:cubicBezTo>
                <a:cubicBezTo>
                  <a:pt x="199483" y="2937"/>
                  <a:pt x="234779" y="0"/>
                  <a:pt x="234779" y="0"/>
                </a:cubicBezTo>
              </a:path>
            </a:pathLst>
          </a:custGeom>
          <a:solidFill>
            <a:schemeClr val="tx2">
              <a:lumMod val="50000"/>
            </a:schemeClr>
          </a:solidFill>
          <a:scene3d>
            <a:camera prst="orthographicFront">
              <a:rot lat="0" lon="10799977" rev="0"/>
            </a:camera>
            <a:lightRig rig="threePt" dir="t"/>
          </a:scene3d>
          <a:sp3d prstMaterial="matte"/>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1035" name="Group 11"/>
          <p:cNvGrpSpPr>
            <a:grpSpLocks/>
          </p:cNvGrpSpPr>
          <p:nvPr/>
        </p:nvGrpSpPr>
        <p:grpSpPr bwMode="auto">
          <a:xfrm>
            <a:off x="141169" y="1113542"/>
            <a:ext cx="1280160" cy="1737360"/>
            <a:chOff x="2008" y="4320"/>
            <a:chExt cx="8616" cy="5370"/>
          </a:xfrm>
        </p:grpSpPr>
        <p:sp>
          <p:nvSpPr>
            <p:cNvPr id="1034" name="AutoShape 10"/>
            <p:cNvSpPr>
              <a:spLocks noChangeAspect="1" noChangeArrowheads="1" noTextEdit="1"/>
            </p:cNvSpPr>
            <p:nvPr/>
          </p:nvSpPr>
          <p:spPr bwMode="auto">
            <a:xfrm>
              <a:off x="2008" y="4320"/>
              <a:ext cx="8616" cy="537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36" name="Freeform 12"/>
            <p:cNvSpPr>
              <a:spLocks noEditPoints="1"/>
            </p:cNvSpPr>
            <p:nvPr/>
          </p:nvSpPr>
          <p:spPr bwMode="auto">
            <a:xfrm>
              <a:off x="2008" y="4322"/>
              <a:ext cx="8614" cy="5368"/>
            </a:xfrm>
            <a:custGeom>
              <a:avLst/>
              <a:gdLst/>
              <a:ahLst/>
              <a:cxnLst>
                <a:cxn ang="0">
                  <a:pos x="3983" y="5140"/>
                </a:cxn>
                <a:cxn ang="0">
                  <a:pos x="5332" y="5282"/>
                </a:cxn>
                <a:cxn ang="0">
                  <a:pos x="7343" y="5238"/>
                </a:cxn>
                <a:cxn ang="0">
                  <a:pos x="7145" y="4986"/>
                </a:cxn>
                <a:cxn ang="0">
                  <a:pos x="6338" y="4909"/>
                </a:cxn>
                <a:cxn ang="0">
                  <a:pos x="5544" y="4860"/>
                </a:cxn>
                <a:cxn ang="0">
                  <a:pos x="5134" y="4739"/>
                </a:cxn>
                <a:cxn ang="0">
                  <a:pos x="4591" y="4475"/>
                </a:cxn>
                <a:cxn ang="0">
                  <a:pos x="4896" y="4138"/>
                </a:cxn>
                <a:cxn ang="0">
                  <a:pos x="5385" y="3826"/>
                </a:cxn>
                <a:cxn ang="0">
                  <a:pos x="5531" y="3469"/>
                </a:cxn>
                <a:cxn ang="0">
                  <a:pos x="6510" y="2929"/>
                </a:cxn>
                <a:cxn ang="0">
                  <a:pos x="6179" y="2333"/>
                </a:cxn>
                <a:cxn ang="0">
                  <a:pos x="5901" y="2033"/>
                </a:cxn>
                <a:cxn ang="0">
                  <a:pos x="5650" y="1810"/>
                </a:cxn>
                <a:cxn ang="0">
                  <a:pos x="6047" y="1696"/>
                </a:cxn>
                <a:cxn ang="0">
                  <a:pos x="6060" y="1595"/>
                </a:cxn>
                <a:cxn ang="0">
                  <a:pos x="6470" y="1424"/>
                </a:cxn>
                <a:cxn ang="0">
                  <a:pos x="7436" y="1392"/>
                </a:cxn>
                <a:cxn ang="0">
                  <a:pos x="7237" y="1274"/>
                </a:cxn>
                <a:cxn ang="0">
                  <a:pos x="6470" y="1225"/>
                </a:cxn>
                <a:cxn ang="0">
                  <a:pos x="6338" y="1112"/>
                </a:cxn>
                <a:cxn ang="0">
                  <a:pos x="6761" y="982"/>
                </a:cxn>
                <a:cxn ang="0">
                  <a:pos x="7608" y="905"/>
                </a:cxn>
                <a:cxn ang="0">
                  <a:pos x="7780" y="739"/>
                </a:cxn>
                <a:cxn ang="0">
                  <a:pos x="7939" y="625"/>
                </a:cxn>
                <a:cxn ang="0">
                  <a:pos x="7753" y="528"/>
                </a:cxn>
                <a:cxn ang="0">
                  <a:pos x="8587" y="678"/>
                </a:cxn>
                <a:cxn ang="0">
                  <a:pos x="8428" y="467"/>
                </a:cxn>
                <a:cxn ang="0">
                  <a:pos x="6920" y="179"/>
                </a:cxn>
                <a:cxn ang="0">
                  <a:pos x="6523" y="0"/>
                </a:cxn>
                <a:cxn ang="0">
                  <a:pos x="5610" y="57"/>
                </a:cxn>
                <a:cxn ang="0">
                  <a:pos x="4155" y="179"/>
                </a:cxn>
                <a:cxn ang="0">
                  <a:pos x="3175" y="203"/>
                </a:cxn>
                <a:cxn ang="0">
                  <a:pos x="3440" y="313"/>
                </a:cxn>
                <a:cxn ang="0">
                  <a:pos x="3162" y="540"/>
                </a:cxn>
                <a:cxn ang="0">
                  <a:pos x="3017" y="629"/>
                </a:cxn>
                <a:cxn ang="0">
                  <a:pos x="2937" y="803"/>
                </a:cxn>
                <a:cxn ang="0">
                  <a:pos x="2924" y="1177"/>
                </a:cxn>
                <a:cxn ang="0">
                  <a:pos x="3533" y="1400"/>
                </a:cxn>
                <a:cxn ang="0">
                  <a:pos x="3797" y="1720"/>
                </a:cxn>
                <a:cxn ang="0">
                  <a:pos x="3625" y="1781"/>
                </a:cxn>
                <a:cxn ang="0">
                  <a:pos x="3467" y="1907"/>
                </a:cxn>
                <a:cxn ang="0">
                  <a:pos x="2779" y="1923"/>
                </a:cxn>
                <a:cxn ang="0">
                  <a:pos x="2302" y="2134"/>
                </a:cxn>
                <a:cxn ang="0">
                  <a:pos x="1588" y="2434"/>
                </a:cxn>
                <a:cxn ang="0">
                  <a:pos x="847" y="2787"/>
                </a:cxn>
                <a:cxn ang="0">
                  <a:pos x="1032" y="3027"/>
                </a:cxn>
                <a:cxn ang="0">
                  <a:pos x="1416" y="3307"/>
                </a:cxn>
                <a:cxn ang="0">
                  <a:pos x="1389" y="3412"/>
                </a:cxn>
                <a:cxn ang="0">
                  <a:pos x="1614" y="3741"/>
                </a:cxn>
                <a:cxn ang="0">
                  <a:pos x="1905" y="3992"/>
                </a:cxn>
                <a:cxn ang="0">
                  <a:pos x="2263" y="4260"/>
                </a:cxn>
                <a:cxn ang="0">
                  <a:pos x="2501" y="4467"/>
                </a:cxn>
                <a:cxn ang="0">
                  <a:pos x="2712" y="4641"/>
                </a:cxn>
                <a:cxn ang="0">
                  <a:pos x="2620" y="4848"/>
                </a:cxn>
                <a:cxn ang="0">
                  <a:pos x="265" y="5104"/>
                </a:cxn>
                <a:cxn ang="0">
                  <a:pos x="728" y="5311"/>
                </a:cxn>
                <a:cxn ang="0">
                  <a:pos x="1839" y="5355"/>
                </a:cxn>
                <a:cxn ang="0">
                  <a:pos x="5081" y="3092"/>
                </a:cxn>
                <a:cxn ang="0">
                  <a:pos x="4975" y="3148"/>
                </a:cxn>
              </a:cxnLst>
              <a:rect l="0" t="0" r="r" b="b"/>
              <a:pathLst>
                <a:path w="8614" h="5368">
                  <a:moveTo>
                    <a:pt x="2196" y="5364"/>
                  </a:moveTo>
                  <a:lnTo>
                    <a:pt x="2302" y="5368"/>
                  </a:lnTo>
                  <a:lnTo>
                    <a:pt x="2408" y="5368"/>
                  </a:lnTo>
                  <a:lnTo>
                    <a:pt x="2514" y="5364"/>
                  </a:lnTo>
                  <a:lnTo>
                    <a:pt x="2620" y="5355"/>
                  </a:lnTo>
                  <a:lnTo>
                    <a:pt x="2818" y="5335"/>
                  </a:lnTo>
                  <a:lnTo>
                    <a:pt x="3017" y="5303"/>
                  </a:lnTo>
                  <a:lnTo>
                    <a:pt x="3215" y="5270"/>
                  </a:lnTo>
                  <a:lnTo>
                    <a:pt x="3414" y="5234"/>
                  </a:lnTo>
                  <a:lnTo>
                    <a:pt x="3625" y="5201"/>
                  </a:lnTo>
                  <a:lnTo>
                    <a:pt x="3824" y="5173"/>
                  </a:lnTo>
                  <a:lnTo>
                    <a:pt x="3850" y="5169"/>
                  </a:lnTo>
                  <a:lnTo>
                    <a:pt x="3864" y="5165"/>
                  </a:lnTo>
                  <a:lnTo>
                    <a:pt x="3890" y="5161"/>
                  </a:lnTo>
                  <a:lnTo>
                    <a:pt x="3903" y="5157"/>
                  </a:lnTo>
                  <a:lnTo>
                    <a:pt x="3930" y="5157"/>
                  </a:lnTo>
                  <a:lnTo>
                    <a:pt x="3943" y="5153"/>
                  </a:lnTo>
                  <a:lnTo>
                    <a:pt x="3969" y="5144"/>
                  </a:lnTo>
                  <a:lnTo>
                    <a:pt x="3983" y="5140"/>
                  </a:lnTo>
                  <a:lnTo>
                    <a:pt x="4088" y="5149"/>
                  </a:lnTo>
                  <a:lnTo>
                    <a:pt x="4194" y="5161"/>
                  </a:lnTo>
                  <a:lnTo>
                    <a:pt x="4300" y="5173"/>
                  </a:lnTo>
                  <a:lnTo>
                    <a:pt x="4406" y="5185"/>
                  </a:lnTo>
                  <a:lnTo>
                    <a:pt x="4525" y="5201"/>
                  </a:lnTo>
                  <a:lnTo>
                    <a:pt x="4631" y="5213"/>
                  </a:lnTo>
                  <a:lnTo>
                    <a:pt x="4750" y="5226"/>
                  </a:lnTo>
                  <a:lnTo>
                    <a:pt x="4856" y="5238"/>
                  </a:lnTo>
                  <a:lnTo>
                    <a:pt x="4896" y="5246"/>
                  </a:lnTo>
                  <a:lnTo>
                    <a:pt x="4935" y="5250"/>
                  </a:lnTo>
                  <a:lnTo>
                    <a:pt x="4988" y="5254"/>
                  </a:lnTo>
                  <a:lnTo>
                    <a:pt x="5041" y="5258"/>
                  </a:lnTo>
                  <a:lnTo>
                    <a:pt x="5081" y="5262"/>
                  </a:lnTo>
                  <a:lnTo>
                    <a:pt x="5134" y="5266"/>
                  </a:lnTo>
                  <a:lnTo>
                    <a:pt x="5173" y="5270"/>
                  </a:lnTo>
                  <a:lnTo>
                    <a:pt x="5226" y="5274"/>
                  </a:lnTo>
                  <a:lnTo>
                    <a:pt x="5253" y="5278"/>
                  </a:lnTo>
                  <a:lnTo>
                    <a:pt x="5292" y="5282"/>
                  </a:lnTo>
                  <a:lnTo>
                    <a:pt x="5332" y="5282"/>
                  </a:lnTo>
                  <a:lnTo>
                    <a:pt x="5359" y="5286"/>
                  </a:lnTo>
                  <a:lnTo>
                    <a:pt x="5398" y="5286"/>
                  </a:lnTo>
                  <a:lnTo>
                    <a:pt x="5425" y="5291"/>
                  </a:lnTo>
                  <a:lnTo>
                    <a:pt x="5464" y="5295"/>
                  </a:lnTo>
                  <a:lnTo>
                    <a:pt x="5491" y="5299"/>
                  </a:lnTo>
                  <a:lnTo>
                    <a:pt x="5650" y="5307"/>
                  </a:lnTo>
                  <a:lnTo>
                    <a:pt x="5795" y="5315"/>
                  </a:lnTo>
                  <a:lnTo>
                    <a:pt x="5954" y="5315"/>
                  </a:lnTo>
                  <a:lnTo>
                    <a:pt x="6100" y="5319"/>
                  </a:lnTo>
                  <a:lnTo>
                    <a:pt x="6258" y="5315"/>
                  </a:lnTo>
                  <a:lnTo>
                    <a:pt x="6404" y="5315"/>
                  </a:lnTo>
                  <a:lnTo>
                    <a:pt x="6536" y="5307"/>
                  </a:lnTo>
                  <a:lnTo>
                    <a:pt x="6682" y="5303"/>
                  </a:lnTo>
                  <a:lnTo>
                    <a:pt x="6788" y="5295"/>
                  </a:lnTo>
                  <a:lnTo>
                    <a:pt x="6893" y="5286"/>
                  </a:lnTo>
                  <a:lnTo>
                    <a:pt x="7013" y="5278"/>
                  </a:lnTo>
                  <a:lnTo>
                    <a:pt x="7132" y="5270"/>
                  </a:lnTo>
                  <a:lnTo>
                    <a:pt x="7237" y="5258"/>
                  </a:lnTo>
                  <a:lnTo>
                    <a:pt x="7343" y="5238"/>
                  </a:lnTo>
                  <a:lnTo>
                    <a:pt x="7383" y="5226"/>
                  </a:lnTo>
                  <a:lnTo>
                    <a:pt x="7423" y="5213"/>
                  </a:lnTo>
                  <a:lnTo>
                    <a:pt x="7449" y="5197"/>
                  </a:lnTo>
                  <a:lnTo>
                    <a:pt x="7476" y="5177"/>
                  </a:lnTo>
                  <a:lnTo>
                    <a:pt x="7462" y="5165"/>
                  </a:lnTo>
                  <a:lnTo>
                    <a:pt x="7449" y="5149"/>
                  </a:lnTo>
                  <a:lnTo>
                    <a:pt x="7449" y="5132"/>
                  </a:lnTo>
                  <a:lnTo>
                    <a:pt x="7436" y="5120"/>
                  </a:lnTo>
                  <a:lnTo>
                    <a:pt x="7423" y="5104"/>
                  </a:lnTo>
                  <a:lnTo>
                    <a:pt x="7409" y="5096"/>
                  </a:lnTo>
                  <a:lnTo>
                    <a:pt x="7396" y="5084"/>
                  </a:lnTo>
                  <a:lnTo>
                    <a:pt x="7383" y="5076"/>
                  </a:lnTo>
                  <a:lnTo>
                    <a:pt x="7357" y="5063"/>
                  </a:lnTo>
                  <a:lnTo>
                    <a:pt x="7330" y="5047"/>
                  </a:lnTo>
                  <a:lnTo>
                    <a:pt x="7304" y="5035"/>
                  </a:lnTo>
                  <a:lnTo>
                    <a:pt x="7277" y="5019"/>
                  </a:lnTo>
                  <a:lnTo>
                    <a:pt x="7237" y="5007"/>
                  </a:lnTo>
                  <a:lnTo>
                    <a:pt x="7198" y="4994"/>
                  </a:lnTo>
                  <a:lnTo>
                    <a:pt x="7145" y="4986"/>
                  </a:lnTo>
                  <a:lnTo>
                    <a:pt x="7092" y="4982"/>
                  </a:lnTo>
                  <a:lnTo>
                    <a:pt x="7092" y="4978"/>
                  </a:lnTo>
                  <a:lnTo>
                    <a:pt x="7065" y="4974"/>
                  </a:lnTo>
                  <a:lnTo>
                    <a:pt x="7052" y="4970"/>
                  </a:lnTo>
                  <a:lnTo>
                    <a:pt x="7039" y="4970"/>
                  </a:lnTo>
                  <a:lnTo>
                    <a:pt x="7013" y="4966"/>
                  </a:lnTo>
                  <a:lnTo>
                    <a:pt x="6986" y="4966"/>
                  </a:lnTo>
                  <a:lnTo>
                    <a:pt x="6973" y="4962"/>
                  </a:lnTo>
                  <a:lnTo>
                    <a:pt x="6946" y="4962"/>
                  </a:lnTo>
                  <a:lnTo>
                    <a:pt x="6880" y="4958"/>
                  </a:lnTo>
                  <a:lnTo>
                    <a:pt x="6827" y="4950"/>
                  </a:lnTo>
                  <a:lnTo>
                    <a:pt x="6761" y="4946"/>
                  </a:lnTo>
                  <a:lnTo>
                    <a:pt x="6708" y="4938"/>
                  </a:lnTo>
                  <a:lnTo>
                    <a:pt x="6642" y="4929"/>
                  </a:lnTo>
                  <a:lnTo>
                    <a:pt x="6589" y="4925"/>
                  </a:lnTo>
                  <a:lnTo>
                    <a:pt x="6523" y="4921"/>
                  </a:lnTo>
                  <a:lnTo>
                    <a:pt x="6470" y="4921"/>
                  </a:lnTo>
                  <a:lnTo>
                    <a:pt x="6404" y="4917"/>
                  </a:lnTo>
                  <a:lnTo>
                    <a:pt x="6338" y="4909"/>
                  </a:lnTo>
                  <a:lnTo>
                    <a:pt x="6258" y="4905"/>
                  </a:lnTo>
                  <a:lnTo>
                    <a:pt x="6192" y="4901"/>
                  </a:lnTo>
                  <a:lnTo>
                    <a:pt x="6126" y="4893"/>
                  </a:lnTo>
                  <a:lnTo>
                    <a:pt x="6047" y="4889"/>
                  </a:lnTo>
                  <a:lnTo>
                    <a:pt x="5981" y="4885"/>
                  </a:lnTo>
                  <a:lnTo>
                    <a:pt x="5914" y="4881"/>
                  </a:lnTo>
                  <a:lnTo>
                    <a:pt x="5888" y="4877"/>
                  </a:lnTo>
                  <a:lnTo>
                    <a:pt x="5875" y="4877"/>
                  </a:lnTo>
                  <a:lnTo>
                    <a:pt x="5848" y="4877"/>
                  </a:lnTo>
                  <a:lnTo>
                    <a:pt x="5822" y="4877"/>
                  </a:lnTo>
                  <a:lnTo>
                    <a:pt x="5809" y="4877"/>
                  </a:lnTo>
                  <a:lnTo>
                    <a:pt x="5782" y="4877"/>
                  </a:lnTo>
                  <a:lnTo>
                    <a:pt x="5756" y="4873"/>
                  </a:lnTo>
                  <a:lnTo>
                    <a:pt x="5729" y="4869"/>
                  </a:lnTo>
                  <a:lnTo>
                    <a:pt x="5689" y="4869"/>
                  </a:lnTo>
                  <a:lnTo>
                    <a:pt x="5650" y="4869"/>
                  </a:lnTo>
                  <a:lnTo>
                    <a:pt x="5623" y="4865"/>
                  </a:lnTo>
                  <a:lnTo>
                    <a:pt x="5584" y="4865"/>
                  </a:lnTo>
                  <a:lnTo>
                    <a:pt x="5544" y="4860"/>
                  </a:lnTo>
                  <a:lnTo>
                    <a:pt x="5517" y="4860"/>
                  </a:lnTo>
                  <a:lnTo>
                    <a:pt x="5478" y="4856"/>
                  </a:lnTo>
                  <a:lnTo>
                    <a:pt x="5438" y="4856"/>
                  </a:lnTo>
                  <a:lnTo>
                    <a:pt x="5412" y="4856"/>
                  </a:lnTo>
                  <a:lnTo>
                    <a:pt x="5385" y="4852"/>
                  </a:lnTo>
                  <a:lnTo>
                    <a:pt x="5359" y="4852"/>
                  </a:lnTo>
                  <a:lnTo>
                    <a:pt x="5319" y="4852"/>
                  </a:lnTo>
                  <a:lnTo>
                    <a:pt x="5292" y="4848"/>
                  </a:lnTo>
                  <a:lnTo>
                    <a:pt x="5266" y="4844"/>
                  </a:lnTo>
                  <a:lnTo>
                    <a:pt x="5240" y="4840"/>
                  </a:lnTo>
                  <a:lnTo>
                    <a:pt x="5226" y="4836"/>
                  </a:lnTo>
                  <a:lnTo>
                    <a:pt x="5213" y="4820"/>
                  </a:lnTo>
                  <a:lnTo>
                    <a:pt x="5213" y="4808"/>
                  </a:lnTo>
                  <a:lnTo>
                    <a:pt x="5213" y="4796"/>
                  </a:lnTo>
                  <a:lnTo>
                    <a:pt x="5200" y="4783"/>
                  </a:lnTo>
                  <a:lnTo>
                    <a:pt x="5187" y="4771"/>
                  </a:lnTo>
                  <a:lnTo>
                    <a:pt x="5173" y="4759"/>
                  </a:lnTo>
                  <a:lnTo>
                    <a:pt x="5160" y="4747"/>
                  </a:lnTo>
                  <a:lnTo>
                    <a:pt x="5134" y="4739"/>
                  </a:lnTo>
                  <a:lnTo>
                    <a:pt x="5054" y="4731"/>
                  </a:lnTo>
                  <a:lnTo>
                    <a:pt x="4988" y="4723"/>
                  </a:lnTo>
                  <a:lnTo>
                    <a:pt x="4909" y="4714"/>
                  </a:lnTo>
                  <a:lnTo>
                    <a:pt x="4843" y="4710"/>
                  </a:lnTo>
                  <a:lnTo>
                    <a:pt x="4763" y="4702"/>
                  </a:lnTo>
                  <a:lnTo>
                    <a:pt x="4710" y="4690"/>
                  </a:lnTo>
                  <a:lnTo>
                    <a:pt x="4644" y="4678"/>
                  </a:lnTo>
                  <a:lnTo>
                    <a:pt x="4604" y="4658"/>
                  </a:lnTo>
                  <a:lnTo>
                    <a:pt x="4591" y="4637"/>
                  </a:lnTo>
                  <a:lnTo>
                    <a:pt x="4591" y="4617"/>
                  </a:lnTo>
                  <a:lnTo>
                    <a:pt x="4591" y="4597"/>
                  </a:lnTo>
                  <a:lnTo>
                    <a:pt x="4578" y="4581"/>
                  </a:lnTo>
                  <a:lnTo>
                    <a:pt x="4578" y="4560"/>
                  </a:lnTo>
                  <a:lnTo>
                    <a:pt x="4578" y="4540"/>
                  </a:lnTo>
                  <a:lnTo>
                    <a:pt x="4578" y="4520"/>
                  </a:lnTo>
                  <a:lnTo>
                    <a:pt x="4578" y="4499"/>
                  </a:lnTo>
                  <a:lnTo>
                    <a:pt x="4578" y="4491"/>
                  </a:lnTo>
                  <a:lnTo>
                    <a:pt x="4591" y="4483"/>
                  </a:lnTo>
                  <a:lnTo>
                    <a:pt x="4591" y="4475"/>
                  </a:lnTo>
                  <a:lnTo>
                    <a:pt x="4591" y="4471"/>
                  </a:lnTo>
                  <a:lnTo>
                    <a:pt x="4604" y="4463"/>
                  </a:lnTo>
                  <a:lnTo>
                    <a:pt x="4604" y="4459"/>
                  </a:lnTo>
                  <a:lnTo>
                    <a:pt x="4604" y="4455"/>
                  </a:lnTo>
                  <a:lnTo>
                    <a:pt x="4604" y="4447"/>
                  </a:lnTo>
                  <a:lnTo>
                    <a:pt x="4631" y="4426"/>
                  </a:lnTo>
                  <a:lnTo>
                    <a:pt x="4644" y="4402"/>
                  </a:lnTo>
                  <a:lnTo>
                    <a:pt x="4644" y="4382"/>
                  </a:lnTo>
                  <a:lnTo>
                    <a:pt x="4657" y="4357"/>
                  </a:lnTo>
                  <a:lnTo>
                    <a:pt x="4671" y="4333"/>
                  </a:lnTo>
                  <a:lnTo>
                    <a:pt x="4684" y="4309"/>
                  </a:lnTo>
                  <a:lnTo>
                    <a:pt x="4697" y="4288"/>
                  </a:lnTo>
                  <a:lnTo>
                    <a:pt x="4724" y="4268"/>
                  </a:lnTo>
                  <a:lnTo>
                    <a:pt x="4737" y="4244"/>
                  </a:lnTo>
                  <a:lnTo>
                    <a:pt x="4763" y="4224"/>
                  </a:lnTo>
                  <a:lnTo>
                    <a:pt x="4790" y="4203"/>
                  </a:lnTo>
                  <a:lnTo>
                    <a:pt x="4829" y="4179"/>
                  </a:lnTo>
                  <a:lnTo>
                    <a:pt x="4856" y="4159"/>
                  </a:lnTo>
                  <a:lnTo>
                    <a:pt x="4896" y="4138"/>
                  </a:lnTo>
                  <a:lnTo>
                    <a:pt x="4935" y="4118"/>
                  </a:lnTo>
                  <a:lnTo>
                    <a:pt x="4975" y="4098"/>
                  </a:lnTo>
                  <a:lnTo>
                    <a:pt x="5015" y="4082"/>
                  </a:lnTo>
                  <a:lnTo>
                    <a:pt x="5054" y="4065"/>
                  </a:lnTo>
                  <a:lnTo>
                    <a:pt x="5094" y="4045"/>
                  </a:lnTo>
                  <a:lnTo>
                    <a:pt x="5120" y="4029"/>
                  </a:lnTo>
                  <a:lnTo>
                    <a:pt x="5147" y="4013"/>
                  </a:lnTo>
                  <a:lnTo>
                    <a:pt x="5187" y="3992"/>
                  </a:lnTo>
                  <a:lnTo>
                    <a:pt x="5213" y="3972"/>
                  </a:lnTo>
                  <a:lnTo>
                    <a:pt x="5240" y="3952"/>
                  </a:lnTo>
                  <a:lnTo>
                    <a:pt x="5253" y="3935"/>
                  </a:lnTo>
                  <a:lnTo>
                    <a:pt x="5266" y="3923"/>
                  </a:lnTo>
                  <a:lnTo>
                    <a:pt x="5279" y="3911"/>
                  </a:lnTo>
                  <a:lnTo>
                    <a:pt x="5292" y="3899"/>
                  </a:lnTo>
                  <a:lnTo>
                    <a:pt x="5319" y="3883"/>
                  </a:lnTo>
                  <a:lnTo>
                    <a:pt x="5332" y="3871"/>
                  </a:lnTo>
                  <a:lnTo>
                    <a:pt x="5345" y="3858"/>
                  </a:lnTo>
                  <a:lnTo>
                    <a:pt x="5359" y="3846"/>
                  </a:lnTo>
                  <a:lnTo>
                    <a:pt x="5385" y="3826"/>
                  </a:lnTo>
                  <a:lnTo>
                    <a:pt x="5412" y="3806"/>
                  </a:lnTo>
                  <a:lnTo>
                    <a:pt x="5425" y="3789"/>
                  </a:lnTo>
                  <a:lnTo>
                    <a:pt x="5438" y="3773"/>
                  </a:lnTo>
                  <a:lnTo>
                    <a:pt x="5451" y="3757"/>
                  </a:lnTo>
                  <a:lnTo>
                    <a:pt x="5451" y="3741"/>
                  </a:lnTo>
                  <a:lnTo>
                    <a:pt x="5464" y="3725"/>
                  </a:lnTo>
                  <a:lnTo>
                    <a:pt x="5478" y="3708"/>
                  </a:lnTo>
                  <a:lnTo>
                    <a:pt x="5398" y="3542"/>
                  </a:lnTo>
                  <a:lnTo>
                    <a:pt x="5398" y="3534"/>
                  </a:lnTo>
                  <a:lnTo>
                    <a:pt x="5398" y="3526"/>
                  </a:lnTo>
                  <a:lnTo>
                    <a:pt x="5412" y="3522"/>
                  </a:lnTo>
                  <a:lnTo>
                    <a:pt x="5438" y="3518"/>
                  </a:lnTo>
                  <a:lnTo>
                    <a:pt x="5451" y="3518"/>
                  </a:lnTo>
                  <a:lnTo>
                    <a:pt x="5464" y="3514"/>
                  </a:lnTo>
                  <a:lnTo>
                    <a:pt x="5491" y="3509"/>
                  </a:lnTo>
                  <a:lnTo>
                    <a:pt x="5504" y="3505"/>
                  </a:lnTo>
                  <a:lnTo>
                    <a:pt x="5504" y="3493"/>
                  </a:lnTo>
                  <a:lnTo>
                    <a:pt x="5504" y="3481"/>
                  </a:lnTo>
                  <a:lnTo>
                    <a:pt x="5531" y="3469"/>
                  </a:lnTo>
                  <a:lnTo>
                    <a:pt x="5557" y="3461"/>
                  </a:lnTo>
                  <a:lnTo>
                    <a:pt x="5584" y="3449"/>
                  </a:lnTo>
                  <a:lnTo>
                    <a:pt x="5623" y="3436"/>
                  </a:lnTo>
                  <a:lnTo>
                    <a:pt x="5650" y="3428"/>
                  </a:lnTo>
                  <a:lnTo>
                    <a:pt x="5676" y="3416"/>
                  </a:lnTo>
                  <a:lnTo>
                    <a:pt x="5822" y="3367"/>
                  </a:lnTo>
                  <a:lnTo>
                    <a:pt x="5941" y="3315"/>
                  </a:lnTo>
                  <a:lnTo>
                    <a:pt x="6060" y="3262"/>
                  </a:lnTo>
                  <a:lnTo>
                    <a:pt x="6153" y="3201"/>
                  </a:lnTo>
                  <a:lnTo>
                    <a:pt x="6245" y="3140"/>
                  </a:lnTo>
                  <a:lnTo>
                    <a:pt x="6325" y="3079"/>
                  </a:lnTo>
                  <a:lnTo>
                    <a:pt x="6404" y="3019"/>
                  </a:lnTo>
                  <a:lnTo>
                    <a:pt x="6470" y="2958"/>
                  </a:lnTo>
                  <a:lnTo>
                    <a:pt x="6483" y="2950"/>
                  </a:lnTo>
                  <a:lnTo>
                    <a:pt x="6483" y="2946"/>
                  </a:lnTo>
                  <a:lnTo>
                    <a:pt x="6497" y="2942"/>
                  </a:lnTo>
                  <a:lnTo>
                    <a:pt x="6497" y="2937"/>
                  </a:lnTo>
                  <a:lnTo>
                    <a:pt x="6497" y="2933"/>
                  </a:lnTo>
                  <a:lnTo>
                    <a:pt x="6510" y="2929"/>
                  </a:lnTo>
                  <a:lnTo>
                    <a:pt x="6510" y="2925"/>
                  </a:lnTo>
                  <a:lnTo>
                    <a:pt x="6536" y="2921"/>
                  </a:lnTo>
                  <a:lnTo>
                    <a:pt x="6470" y="2893"/>
                  </a:lnTo>
                  <a:lnTo>
                    <a:pt x="6417" y="2860"/>
                  </a:lnTo>
                  <a:lnTo>
                    <a:pt x="6377" y="2828"/>
                  </a:lnTo>
                  <a:lnTo>
                    <a:pt x="6351" y="2795"/>
                  </a:lnTo>
                  <a:lnTo>
                    <a:pt x="6298" y="2726"/>
                  </a:lnTo>
                  <a:lnTo>
                    <a:pt x="6285" y="2653"/>
                  </a:lnTo>
                  <a:lnTo>
                    <a:pt x="6285" y="2584"/>
                  </a:lnTo>
                  <a:lnTo>
                    <a:pt x="6272" y="2511"/>
                  </a:lnTo>
                  <a:lnTo>
                    <a:pt x="6258" y="2438"/>
                  </a:lnTo>
                  <a:lnTo>
                    <a:pt x="6232" y="2369"/>
                  </a:lnTo>
                  <a:lnTo>
                    <a:pt x="6219" y="2365"/>
                  </a:lnTo>
                  <a:lnTo>
                    <a:pt x="6205" y="2361"/>
                  </a:lnTo>
                  <a:lnTo>
                    <a:pt x="6205" y="2353"/>
                  </a:lnTo>
                  <a:lnTo>
                    <a:pt x="6192" y="2349"/>
                  </a:lnTo>
                  <a:lnTo>
                    <a:pt x="6192" y="2345"/>
                  </a:lnTo>
                  <a:lnTo>
                    <a:pt x="6179" y="2337"/>
                  </a:lnTo>
                  <a:lnTo>
                    <a:pt x="6179" y="2333"/>
                  </a:lnTo>
                  <a:lnTo>
                    <a:pt x="6166" y="2325"/>
                  </a:lnTo>
                  <a:lnTo>
                    <a:pt x="6192" y="2321"/>
                  </a:lnTo>
                  <a:lnTo>
                    <a:pt x="6219" y="2317"/>
                  </a:lnTo>
                  <a:lnTo>
                    <a:pt x="6245" y="2309"/>
                  </a:lnTo>
                  <a:lnTo>
                    <a:pt x="6258" y="2301"/>
                  </a:lnTo>
                  <a:lnTo>
                    <a:pt x="6285" y="2292"/>
                  </a:lnTo>
                  <a:lnTo>
                    <a:pt x="6285" y="2284"/>
                  </a:lnTo>
                  <a:lnTo>
                    <a:pt x="6298" y="2276"/>
                  </a:lnTo>
                  <a:lnTo>
                    <a:pt x="6285" y="2264"/>
                  </a:lnTo>
                  <a:lnTo>
                    <a:pt x="5769" y="2110"/>
                  </a:lnTo>
                  <a:lnTo>
                    <a:pt x="5782" y="2102"/>
                  </a:lnTo>
                  <a:lnTo>
                    <a:pt x="5809" y="2098"/>
                  </a:lnTo>
                  <a:lnTo>
                    <a:pt x="5835" y="2090"/>
                  </a:lnTo>
                  <a:lnTo>
                    <a:pt x="5861" y="2085"/>
                  </a:lnTo>
                  <a:lnTo>
                    <a:pt x="5875" y="2077"/>
                  </a:lnTo>
                  <a:lnTo>
                    <a:pt x="5901" y="2073"/>
                  </a:lnTo>
                  <a:lnTo>
                    <a:pt x="5901" y="2065"/>
                  </a:lnTo>
                  <a:lnTo>
                    <a:pt x="5901" y="2057"/>
                  </a:lnTo>
                  <a:lnTo>
                    <a:pt x="5901" y="2033"/>
                  </a:lnTo>
                  <a:lnTo>
                    <a:pt x="5888" y="2012"/>
                  </a:lnTo>
                  <a:lnTo>
                    <a:pt x="5861" y="1988"/>
                  </a:lnTo>
                  <a:lnTo>
                    <a:pt x="5835" y="1968"/>
                  </a:lnTo>
                  <a:lnTo>
                    <a:pt x="5809" y="1948"/>
                  </a:lnTo>
                  <a:lnTo>
                    <a:pt x="5782" y="1927"/>
                  </a:lnTo>
                  <a:lnTo>
                    <a:pt x="5782" y="1907"/>
                  </a:lnTo>
                  <a:lnTo>
                    <a:pt x="5795" y="1891"/>
                  </a:lnTo>
                  <a:lnTo>
                    <a:pt x="5782" y="1879"/>
                  </a:lnTo>
                  <a:lnTo>
                    <a:pt x="5769" y="1866"/>
                  </a:lnTo>
                  <a:lnTo>
                    <a:pt x="5756" y="1854"/>
                  </a:lnTo>
                  <a:lnTo>
                    <a:pt x="5742" y="1846"/>
                  </a:lnTo>
                  <a:lnTo>
                    <a:pt x="5716" y="1838"/>
                  </a:lnTo>
                  <a:lnTo>
                    <a:pt x="5689" y="1834"/>
                  </a:lnTo>
                  <a:lnTo>
                    <a:pt x="5663" y="1826"/>
                  </a:lnTo>
                  <a:lnTo>
                    <a:pt x="5623" y="1822"/>
                  </a:lnTo>
                  <a:lnTo>
                    <a:pt x="5636" y="1818"/>
                  </a:lnTo>
                  <a:lnTo>
                    <a:pt x="5636" y="1814"/>
                  </a:lnTo>
                  <a:lnTo>
                    <a:pt x="5650" y="1810"/>
                  </a:lnTo>
                  <a:lnTo>
                    <a:pt x="5650" y="1810"/>
                  </a:lnTo>
                  <a:lnTo>
                    <a:pt x="5663" y="1806"/>
                  </a:lnTo>
                  <a:lnTo>
                    <a:pt x="5676" y="1801"/>
                  </a:lnTo>
                  <a:lnTo>
                    <a:pt x="5689" y="1801"/>
                  </a:lnTo>
                  <a:lnTo>
                    <a:pt x="5703" y="1801"/>
                  </a:lnTo>
                  <a:lnTo>
                    <a:pt x="5756" y="1801"/>
                  </a:lnTo>
                  <a:lnTo>
                    <a:pt x="5795" y="1806"/>
                  </a:lnTo>
                  <a:lnTo>
                    <a:pt x="5848" y="1806"/>
                  </a:lnTo>
                  <a:lnTo>
                    <a:pt x="5888" y="1806"/>
                  </a:lnTo>
                  <a:lnTo>
                    <a:pt x="5928" y="1801"/>
                  </a:lnTo>
                  <a:lnTo>
                    <a:pt x="5954" y="1797"/>
                  </a:lnTo>
                  <a:lnTo>
                    <a:pt x="5981" y="1789"/>
                  </a:lnTo>
                  <a:lnTo>
                    <a:pt x="6007" y="1777"/>
                  </a:lnTo>
                  <a:lnTo>
                    <a:pt x="6033" y="1765"/>
                  </a:lnTo>
                  <a:lnTo>
                    <a:pt x="6047" y="1753"/>
                  </a:lnTo>
                  <a:lnTo>
                    <a:pt x="6047" y="1741"/>
                  </a:lnTo>
                  <a:lnTo>
                    <a:pt x="6047" y="1728"/>
                  </a:lnTo>
                  <a:lnTo>
                    <a:pt x="6047" y="1720"/>
                  </a:lnTo>
                  <a:lnTo>
                    <a:pt x="6047" y="1708"/>
                  </a:lnTo>
                  <a:lnTo>
                    <a:pt x="6047" y="1696"/>
                  </a:lnTo>
                  <a:lnTo>
                    <a:pt x="6033" y="1688"/>
                  </a:lnTo>
                  <a:lnTo>
                    <a:pt x="6020" y="1684"/>
                  </a:lnTo>
                  <a:lnTo>
                    <a:pt x="5994" y="1680"/>
                  </a:lnTo>
                  <a:lnTo>
                    <a:pt x="5967" y="1676"/>
                  </a:lnTo>
                  <a:lnTo>
                    <a:pt x="5954" y="1668"/>
                  </a:lnTo>
                  <a:lnTo>
                    <a:pt x="5928" y="1664"/>
                  </a:lnTo>
                  <a:lnTo>
                    <a:pt x="5914" y="1659"/>
                  </a:lnTo>
                  <a:lnTo>
                    <a:pt x="5901" y="1655"/>
                  </a:lnTo>
                  <a:lnTo>
                    <a:pt x="5888" y="1651"/>
                  </a:lnTo>
                  <a:lnTo>
                    <a:pt x="5901" y="1647"/>
                  </a:lnTo>
                  <a:lnTo>
                    <a:pt x="5914" y="1639"/>
                  </a:lnTo>
                  <a:lnTo>
                    <a:pt x="5928" y="1635"/>
                  </a:lnTo>
                  <a:lnTo>
                    <a:pt x="5954" y="1627"/>
                  </a:lnTo>
                  <a:lnTo>
                    <a:pt x="5967" y="1623"/>
                  </a:lnTo>
                  <a:lnTo>
                    <a:pt x="5994" y="1619"/>
                  </a:lnTo>
                  <a:lnTo>
                    <a:pt x="6007" y="1611"/>
                  </a:lnTo>
                  <a:lnTo>
                    <a:pt x="6020" y="1603"/>
                  </a:lnTo>
                  <a:lnTo>
                    <a:pt x="6047" y="1599"/>
                  </a:lnTo>
                  <a:lnTo>
                    <a:pt x="6060" y="1595"/>
                  </a:lnTo>
                  <a:lnTo>
                    <a:pt x="6086" y="1586"/>
                  </a:lnTo>
                  <a:lnTo>
                    <a:pt x="6100" y="1578"/>
                  </a:lnTo>
                  <a:lnTo>
                    <a:pt x="6126" y="1570"/>
                  </a:lnTo>
                  <a:lnTo>
                    <a:pt x="6139" y="1566"/>
                  </a:lnTo>
                  <a:lnTo>
                    <a:pt x="6166" y="1562"/>
                  </a:lnTo>
                  <a:lnTo>
                    <a:pt x="6192" y="1562"/>
                  </a:lnTo>
                  <a:lnTo>
                    <a:pt x="6219" y="1550"/>
                  </a:lnTo>
                  <a:lnTo>
                    <a:pt x="6258" y="1542"/>
                  </a:lnTo>
                  <a:lnTo>
                    <a:pt x="6298" y="1538"/>
                  </a:lnTo>
                  <a:lnTo>
                    <a:pt x="6351" y="1530"/>
                  </a:lnTo>
                  <a:lnTo>
                    <a:pt x="6391" y="1526"/>
                  </a:lnTo>
                  <a:lnTo>
                    <a:pt x="6417" y="1517"/>
                  </a:lnTo>
                  <a:lnTo>
                    <a:pt x="6444" y="1509"/>
                  </a:lnTo>
                  <a:lnTo>
                    <a:pt x="6457" y="1497"/>
                  </a:lnTo>
                  <a:lnTo>
                    <a:pt x="6483" y="1485"/>
                  </a:lnTo>
                  <a:lnTo>
                    <a:pt x="6497" y="1469"/>
                  </a:lnTo>
                  <a:lnTo>
                    <a:pt x="6497" y="1457"/>
                  </a:lnTo>
                  <a:lnTo>
                    <a:pt x="6483" y="1440"/>
                  </a:lnTo>
                  <a:lnTo>
                    <a:pt x="6470" y="1424"/>
                  </a:lnTo>
                  <a:lnTo>
                    <a:pt x="6457" y="1408"/>
                  </a:lnTo>
                  <a:lnTo>
                    <a:pt x="6430" y="1392"/>
                  </a:lnTo>
                  <a:lnTo>
                    <a:pt x="6417" y="1380"/>
                  </a:lnTo>
                  <a:lnTo>
                    <a:pt x="6457" y="1376"/>
                  </a:lnTo>
                  <a:lnTo>
                    <a:pt x="6497" y="1380"/>
                  </a:lnTo>
                  <a:lnTo>
                    <a:pt x="6549" y="1380"/>
                  </a:lnTo>
                  <a:lnTo>
                    <a:pt x="6589" y="1388"/>
                  </a:lnTo>
                  <a:lnTo>
                    <a:pt x="6642" y="1392"/>
                  </a:lnTo>
                  <a:lnTo>
                    <a:pt x="6682" y="1396"/>
                  </a:lnTo>
                  <a:lnTo>
                    <a:pt x="6721" y="1404"/>
                  </a:lnTo>
                  <a:lnTo>
                    <a:pt x="6774" y="1404"/>
                  </a:lnTo>
                  <a:lnTo>
                    <a:pt x="6867" y="1408"/>
                  </a:lnTo>
                  <a:lnTo>
                    <a:pt x="6946" y="1412"/>
                  </a:lnTo>
                  <a:lnTo>
                    <a:pt x="7026" y="1416"/>
                  </a:lnTo>
                  <a:lnTo>
                    <a:pt x="7118" y="1416"/>
                  </a:lnTo>
                  <a:lnTo>
                    <a:pt x="7198" y="1416"/>
                  </a:lnTo>
                  <a:lnTo>
                    <a:pt x="7277" y="1412"/>
                  </a:lnTo>
                  <a:lnTo>
                    <a:pt x="7357" y="1404"/>
                  </a:lnTo>
                  <a:lnTo>
                    <a:pt x="7436" y="1392"/>
                  </a:lnTo>
                  <a:lnTo>
                    <a:pt x="7462" y="1392"/>
                  </a:lnTo>
                  <a:lnTo>
                    <a:pt x="7476" y="1388"/>
                  </a:lnTo>
                  <a:lnTo>
                    <a:pt x="7502" y="1384"/>
                  </a:lnTo>
                  <a:lnTo>
                    <a:pt x="7515" y="1376"/>
                  </a:lnTo>
                  <a:lnTo>
                    <a:pt x="7529" y="1367"/>
                  </a:lnTo>
                  <a:lnTo>
                    <a:pt x="7529" y="1363"/>
                  </a:lnTo>
                  <a:lnTo>
                    <a:pt x="7542" y="1355"/>
                  </a:lnTo>
                  <a:lnTo>
                    <a:pt x="7555" y="1351"/>
                  </a:lnTo>
                  <a:lnTo>
                    <a:pt x="7555" y="1339"/>
                  </a:lnTo>
                  <a:lnTo>
                    <a:pt x="7542" y="1327"/>
                  </a:lnTo>
                  <a:lnTo>
                    <a:pt x="7529" y="1319"/>
                  </a:lnTo>
                  <a:lnTo>
                    <a:pt x="7502" y="1307"/>
                  </a:lnTo>
                  <a:lnTo>
                    <a:pt x="7489" y="1302"/>
                  </a:lnTo>
                  <a:lnTo>
                    <a:pt x="7449" y="1294"/>
                  </a:lnTo>
                  <a:lnTo>
                    <a:pt x="7423" y="1286"/>
                  </a:lnTo>
                  <a:lnTo>
                    <a:pt x="7383" y="1282"/>
                  </a:lnTo>
                  <a:lnTo>
                    <a:pt x="7330" y="1278"/>
                  </a:lnTo>
                  <a:lnTo>
                    <a:pt x="7290" y="1274"/>
                  </a:lnTo>
                  <a:lnTo>
                    <a:pt x="7237" y="1274"/>
                  </a:lnTo>
                  <a:lnTo>
                    <a:pt x="7198" y="1270"/>
                  </a:lnTo>
                  <a:lnTo>
                    <a:pt x="7145" y="1266"/>
                  </a:lnTo>
                  <a:lnTo>
                    <a:pt x="7105" y="1262"/>
                  </a:lnTo>
                  <a:lnTo>
                    <a:pt x="7065" y="1258"/>
                  </a:lnTo>
                  <a:lnTo>
                    <a:pt x="7013" y="1258"/>
                  </a:lnTo>
                  <a:lnTo>
                    <a:pt x="6973" y="1254"/>
                  </a:lnTo>
                  <a:lnTo>
                    <a:pt x="6933" y="1254"/>
                  </a:lnTo>
                  <a:lnTo>
                    <a:pt x="6893" y="1250"/>
                  </a:lnTo>
                  <a:lnTo>
                    <a:pt x="6854" y="1250"/>
                  </a:lnTo>
                  <a:lnTo>
                    <a:pt x="6814" y="1246"/>
                  </a:lnTo>
                  <a:lnTo>
                    <a:pt x="6774" y="1246"/>
                  </a:lnTo>
                  <a:lnTo>
                    <a:pt x="6735" y="1242"/>
                  </a:lnTo>
                  <a:lnTo>
                    <a:pt x="6695" y="1238"/>
                  </a:lnTo>
                  <a:lnTo>
                    <a:pt x="6655" y="1234"/>
                  </a:lnTo>
                  <a:lnTo>
                    <a:pt x="6616" y="1234"/>
                  </a:lnTo>
                  <a:lnTo>
                    <a:pt x="6576" y="1229"/>
                  </a:lnTo>
                  <a:lnTo>
                    <a:pt x="6536" y="1229"/>
                  </a:lnTo>
                  <a:lnTo>
                    <a:pt x="6510" y="1225"/>
                  </a:lnTo>
                  <a:lnTo>
                    <a:pt x="6470" y="1225"/>
                  </a:lnTo>
                  <a:lnTo>
                    <a:pt x="6444" y="1221"/>
                  </a:lnTo>
                  <a:lnTo>
                    <a:pt x="6417" y="1221"/>
                  </a:lnTo>
                  <a:lnTo>
                    <a:pt x="6391" y="1217"/>
                  </a:lnTo>
                  <a:lnTo>
                    <a:pt x="6364" y="1213"/>
                  </a:lnTo>
                  <a:lnTo>
                    <a:pt x="6338" y="1213"/>
                  </a:lnTo>
                  <a:lnTo>
                    <a:pt x="6311" y="1213"/>
                  </a:lnTo>
                  <a:lnTo>
                    <a:pt x="6285" y="1209"/>
                  </a:lnTo>
                  <a:lnTo>
                    <a:pt x="6258" y="1209"/>
                  </a:lnTo>
                  <a:lnTo>
                    <a:pt x="6245" y="1205"/>
                  </a:lnTo>
                  <a:lnTo>
                    <a:pt x="6219" y="1201"/>
                  </a:lnTo>
                  <a:lnTo>
                    <a:pt x="6232" y="1189"/>
                  </a:lnTo>
                  <a:lnTo>
                    <a:pt x="6258" y="1181"/>
                  </a:lnTo>
                  <a:lnTo>
                    <a:pt x="6272" y="1169"/>
                  </a:lnTo>
                  <a:lnTo>
                    <a:pt x="6285" y="1160"/>
                  </a:lnTo>
                  <a:lnTo>
                    <a:pt x="6298" y="1148"/>
                  </a:lnTo>
                  <a:lnTo>
                    <a:pt x="6298" y="1140"/>
                  </a:lnTo>
                  <a:lnTo>
                    <a:pt x="6311" y="1132"/>
                  </a:lnTo>
                  <a:lnTo>
                    <a:pt x="6325" y="1124"/>
                  </a:lnTo>
                  <a:lnTo>
                    <a:pt x="6338" y="1112"/>
                  </a:lnTo>
                  <a:lnTo>
                    <a:pt x="6338" y="1100"/>
                  </a:lnTo>
                  <a:lnTo>
                    <a:pt x="6338" y="1083"/>
                  </a:lnTo>
                  <a:lnTo>
                    <a:pt x="6351" y="1071"/>
                  </a:lnTo>
                  <a:lnTo>
                    <a:pt x="6351" y="1059"/>
                  </a:lnTo>
                  <a:lnTo>
                    <a:pt x="6351" y="1051"/>
                  </a:lnTo>
                  <a:lnTo>
                    <a:pt x="6364" y="1039"/>
                  </a:lnTo>
                  <a:lnTo>
                    <a:pt x="6391" y="1031"/>
                  </a:lnTo>
                  <a:lnTo>
                    <a:pt x="6404" y="1023"/>
                  </a:lnTo>
                  <a:lnTo>
                    <a:pt x="6417" y="1014"/>
                  </a:lnTo>
                  <a:lnTo>
                    <a:pt x="6430" y="1006"/>
                  </a:lnTo>
                  <a:lnTo>
                    <a:pt x="6430" y="998"/>
                  </a:lnTo>
                  <a:lnTo>
                    <a:pt x="6444" y="990"/>
                  </a:lnTo>
                  <a:lnTo>
                    <a:pt x="6457" y="982"/>
                  </a:lnTo>
                  <a:lnTo>
                    <a:pt x="6483" y="974"/>
                  </a:lnTo>
                  <a:lnTo>
                    <a:pt x="6497" y="966"/>
                  </a:lnTo>
                  <a:lnTo>
                    <a:pt x="6576" y="970"/>
                  </a:lnTo>
                  <a:lnTo>
                    <a:pt x="6642" y="974"/>
                  </a:lnTo>
                  <a:lnTo>
                    <a:pt x="6695" y="978"/>
                  </a:lnTo>
                  <a:lnTo>
                    <a:pt x="6761" y="982"/>
                  </a:lnTo>
                  <a:lnTo>
                    <a:pt x="6827" y="982"/>
                  </a:lnTo>
                  <a:lnTo>
                    <a:pt x="6880" y="982"/>
                  </a:lnTo>
                  <a:lnTo>
                    <a:pt x="6946" y="982"/>
                  </a:lnTo>
                  <a:lnTo>
                    <a:pt x="7013" y="978"/>
                  </a:lnTo>
                  <a:lnTo>
                    <a:pt x="7039" y="982"/>
                  </a:lnTo>
                  <a:lnTo>
                    <a:pt x="7065" y="982"/>
                  </a:lnTo>
                  <a:lnTo>
                    <a:pt x="7092" y="978"/>
                  </a:lnTo>
                  <a:lnTo>
                    <a:pt x="7118" y="978"/>
                  </a:lnTo>
                  <a:lnTo>
                    <a:pt x="7145" y="974"/>
                  </a:lnTo>
                  <a:lnTo>
                    <a:pt x="7171" y="974"/>
                  </a:lnTo>
                  <a:lnTo>
                    <a:pt x="7198" y="970"/>
                  </a:lnTo>
                  <a:lnTo>
                    <a:pt x="7224" y="970"/>
                  </a:lnTo>
                  <a:lnTo>
                    <a:pt x="7277" y="962"/>
                  </a:lnTo>
                  <a:lnTo>
                    <a:pt x="7343" y="954"/>
                  </a:lnTo>
                  <a:lnTo>
                    <a:pt x="7409" y="945"/>
                  </a:lnTo>
                  <a:lnTo>
                    <a:pt x="7462" y="937"/>
                  </a:lnTo>
                  <a:lnTo>
                    <a:pt x="7515" y="929"/>
                  </a:lnTo>
                  <a:lnTo>
                    <a:pt x="7568" y="917"/>
                  </a:lnTo>
                  <a:lnTo>
                    <a:pt x="7608" y="905"/>
                  </a:lnTo>
                  <a:lnTo>
                    <a:pt x="7634" y="889"/>
                  </a:lnTo>
                  <a:lnTo>
                    <a:pt x="7634" y="881"/>
                  </a:lnTo>
                  <a:lnTo>
                    <a:pt x="7634" y="868"/>
                  </a:lnTo>
                  <a:lnTo>
                    <a:pt x="7621" y="860"/>
                  </a:lnTo>
                  <a:lnTo>
                    <a:pt x="7608" y="848"/>
                  </a:lnTo>
                  <a:lnTo>
                    <a:pt x="7608" y="840"/>
                  </a:lnTo>
                  <a:lnTo>
                    <a:pt x="7608" y="832"/>
                  </a:lnTo>
                  <a:lnTo>
                    <a:pt x="7621" y="824"/>
                  </a:lnTo>
                  <a:lnTo>
                    <a:pt x="7661" y="816"/>
                  </a:lnTo>
                  <a:lnTo>
                    <a:pt x="7701" y="812"/>
                  </a:lnTo>
                  <a:lnTo>
                    <a:pt x="7727" y="808"/>
                  </a:lnTo>
                  <a:lnTo>
                    <a:pt x="7753" y="799"/>
                  </a:lnTo>
                  <a:lnTo>
                    <a:pt x="7767" y="787"/>
                  </a:lnTo>
                  <a:lnTo>
                    <a:pt x="7780" y="775"/>
                  </a:lnTo>
                  <a:lnTo>
                    <a:pt x="7780" y="767"/>
                  </a:lnTo>
                  <a:lnTo>
                    <a:pt x="7793" y="755"/>
                  </a:lnTo>
                  <a:lnTo>
                    <a:pt x="7780" y="743"/>
                  </a:lnTo>
                  <a:lnTo>
                    <a:pt x="7780" y="743"/>
                  </a:lnTo>
                  <a:lnTo>
                    <a:pt x="7780" y="739"/>
                  </a:lnTo>
                  <a:lnTo>
                    <a:pt x="7780" y="739"/>
                  </a:lnTo>
                  <a:lnTo>
                    <a:pt x="7767" y="734"/>
                  </a:lnTo>
                  <a:lnTo>
                    <a:pt x="7767" y="734"/>
                  </a:lnTo>
                  <a:lnTo>
                    <a:pt x="7767" y="730"/>
                  </a:lnTo>
                  <a:lnTo>
                    <a:pt x="7767" y="730"/>
                  </a:lnTo>
                  <a:lnTo>
                    <a:pt x="7767" y="730"/>
                  </a:lnTo>
                  <a:lnTo>
                    <a:pt x="7793" y="730"/>
                  </a:lnTo>
                  <a:lnTo>
                    <a:pt x="7833" y="726"/>
                  </a:lnTo>
                  <a:lnTo>
                    <a:pt x="7873" y="726"/>
                  </a:lnTo>
                  <a:lnTo>
                    <a:pt x="7912" y="726"/>
                  </a:lnTo>
                  <a:lnTo>
                    <a:pt x="7952" y="722"/>
                  </a:lnTo>
                  <a:lnTo>
                    <a:pt x="7992" y="718"/>
                  </a:lnTo>
                  <a:lnTo>
                    <a:pt x="8018" y="710"/>
                  </a:lnTo>
                  <a:lnTo>
                    <a:pt x="8045" y="698"/>
                  </a:lnTo>
                  <a:lnTo>
                    <a:pt x="8031" y="682"/>
                  </a:lnTo>
                  <a:lnTo>
                    <a:pt x="8018" y="666"/>
                  </a:lnTo>
                  <a:lnTo>
                    <a:pt x="8005" y="653"/>
                  </a:lnTo>
                  <a:lnTo>
                    <a:pt x="7978" y="637"/>
                  </a:lnTo>
                  <a:lnTo>
                    <a:pt x="7939" y="625"/>
                  </a:lnTo>
                  <a:lnTo>
                    <a:pt x="7912" y="613"/>
                  </a:lnTo>
                  <a:lnTo>
                    <a:pt x="7886" y="601"/>
                  </a:lnTo>
                  <a:lnTo>
                    <a:pt x="7859" y="593"/>
                  </a:lnTo>
                  <a:lnTo>
                    <a:pt x="7820" y="576"/>
                  </a:lnTo>
                  <a:lnTo>
                    <a:pt x="7767" y="568"/>
                  </a:lnTo>
                  <a:lnTo>
                    <a:pt x="7727" y="556"/>
                  </a:lnTo>
                  <a:lnTo>
                    <a:pt x="7687" y="548"/>
                  </a:lnTo>
                  <a:lnTo>
                    <a:pt x="7634" y="540"/>
                  </a:lnTo>
                  <a:lnTo>
                    <a:pt x="7595" y="528"/>
                  </a:lnTo>
                  <a:lnTo>
                    <a:pt x="7568" y="515"/>
                  </a:lnTo>
                  <a:lnTo>
                    <a:pt x="7529" y="503"/>
                  </a:lnTo>
                  <a:lnTo>
                    <a:pt x="7555" y="499"/>
                  </a:lnTo>
                  <a:lnTo>
                    <a:pt x="7595" y="499"/>
                  </a:lnTo>
                  <a:lnTo>
                    <a:pt x="7608" y="503"/>
                  </a:lnTo>
                  <a:lnTo>
                    <a:pt x="7634" y="507"/>
                  </a:lnTo>
                  <a:lnTo>
                    <a:pt x="7661" y="511"/>
                  </a:lnTo>
                  <a:lnTo>
                    <a:pt x="7701" y="519"/>
                  </a:lnTo>
                  <a:lnTo>
                    <a:pt x="7727" y="524"/>
                  </a:lnTo>
                  <a:lnTo>
                    <a:pt x="7753" y="528"/>
                  </a:lnTo>
                  <a:lnTo>
                    <a:pt x="7780" y="528"/>
                  </a:lnTo>
                  <a:lnTo>
                    <a:pt x="7793" y="532"/>
                  </a:lnTo>
                  <a:lnTo>
                    <a:pt x="7820" y="540"/>
                  </a:lnTo>
                  <a:lnTo>
                    <a:pt x="7833" y="544"/>
                  </a:lnTo>
                  <a:lnTo>
                    <a:pt x="7846" y="548"/>
                  </a:lnTo>
                  <a:lnTo>
                    <a:pt x="7859" y="552"/>
                  </a:lnTo>
                  <a:lnTo>
                    <a:pt x="7873" y="556"/>
                  </a:lnTo>
                  <a:lnTo>
                    <a:pt x="7899" y="556"/>
                  </a:lnTo>
                  <a:lnTo>
                    <a:pt x="7965" y="576"/>
                  </a:lnTo>
                  <a:lnTo>
                    <a:pt x="8045" y="601"/>
                  </a:lnTo>
                  <a:lnTo>
                    <a:pt x="8111" y="621"/>
                  </a:lnTo>
                  <a:lnTo>
                    <a:pt x="8190" y="641"/>
                  </a:lnTo>
                  <a:lnTo>
                    <a:pt x="8270" y="661"/>
                  </a:lnTo>
                  <a:lnTo>
                    <a:pt x="8349" y="674"/>
                  </a:lnTo>
                  <a:lnTo>
                    <a:pt x="8442" y="682"/>
                  </a:lnTo>
                  <a:lnTo>
                    <a:pt x="8547" y="682"/>
                  </a:lnTo>
                  <a:lnTo>
                    <a:pt x="8561" y="682"/>
                  </a:lnTo>
                  <a:lnTo>
                    <a:pt x="8574" y="678"/>
                  </a:lnTo>
                  <a:lnTo>
                    <a:pt x="8587" y="678"/>
                  </a:lnTo>
                  <a:lnTo>
                    <a:pt x="8587" y="674"/>
                  </a:lnTo>
                  <a:lnTo>
                    <a:pt x="8600" y="670"/>
                  </a:lnTo>
                  <a:lnTo>
                    <a:pt x="8600" y="670"/>
                  </a:lnTo>
                  <a:lnTo>
                    <a:pt x="8614" y="666"/>
                  </a:lnTo>
                  <a:lnTo>
                    <a:pt x="8614" y="661"/>
                  </a:lnTo>
                  <a:lnTo>
                    <a:pt x="8614" y="653"/>
                  </a:lnTo>
                  <a:lnTo>
                    <a:pt x="8600" y="645"/>
                  </a:lnTo>
                  <a:lnTo>
                    <a:pt x="8600" y="637"/>
                  </a:lnTo>
                  <a:lnTo>
                    <a:pt x="8600" y="629"/>
                  </a:lnTo>
                  <a:lnTo>
                    <a:pt x="8600" y="621"/>
                  </a:lnTo>
                  <a:lnTo>
                    <a:pt x="8600" y="609"/>
                  </a:lnTo>
                  <a:lnTo>
                    <a:pt x="8587" y="601"/>
                  </a:lnTo>
                  <a:lnTo>
                    <a:pt x="8574" y="593"/>
                  </a:lnTo>
                  <a:lnTo>
                    <a:pt x="8561" y="568"/>
                  </a:lnTo>
                  <a:lnTo>
                    <a:pt x="8547" y="548"/>
                  </a:lnTo>
                  <a:lnTo>
                    <a:pt x="8534" y="528"/>
                  </a:lnTo>
                  <a:lnTo>
                    <a:pt x="8494" y="507"/>
                  </a:lnTo>
                  <a:lnTo>
                    <a:pt x="8468" y="487"/>
                  </a:lnTo>
                  <a:lnTo>
                    <a:pt x="8428" y="467"/>
                  </a:lnTo>
                  <a:lnTo>
                    <a:pt x="8389" y="446"/>
                  </a:lnTo>
                  <a:lnTo>
                    <a:pt x="8336" y="430"/>
                  </a:lnTo>
                  <a:lnTo>
                    <a:pt x="8322" y="426"/>
                  </a:lnTo>
                  <a:lnTo>
                    <a:pt x="8309" y="418"/>
                  </a:lnTo>
                  <a:lnTo>
                    <a:pt x="8283" y="414"/>
                  </a:lnTo>
                  <a:lnTo>
                    <a:pt x="8270" y="406"/>
                  </a:lnTo>
                  <a:lnTo>
                    <a:pt x="8243" y="402"/>
                  </a:lnTo>
                  <a:lnTo>
                    <a:pt x="8243" y="394"/>
                  </a:lnTo>
                  <a:lnTo>
                    <a:pt x="8230" y="386"/>
                  </a:lnTo>
                  <a:lnTo>
                    <a:pt x="8243" y="377"/>
                  </a:lnTo>
                  <a:lnTo>
                    <a:pt x="8111" y="341"/>
                  </a:lnTo>
                  <a:lnTo>
                    <a:pt x="7965" y="309"/>
                  </a:lnTo>
                  <a:lnTo>
                    <a:pt x="7820" y="280"/>
                  </a:lnTo>
                  <a:lnTo>
                    <a:pt x="7674" y="252"/>
                  </a:lnTo>
                  <a:lnTo>
                    <a:pt x="7515" y="227"/>
                  </a:lnTo>
                  <a:lnTo>
                    <a:pt x="7357" y="207"/>
                  </a:lnTo>
                  <a:lnTo>
                    <a:pt x="7185" y="191"/>
                  </a:lnTo>
                  <a:lnTo>
                    <a:pt x="7013" y="179"/>
                  </a:lnTo>
                  <a:lnTo>
                    <a:pt x="6920" y="179"/>
                  </a:lnTo>
                  <a:lnTo>
                    <a:pt x="6827" y="175"/>
                  </a:lnTo>
                  <a:lnTo>
                    <a:pt x="6748" y="167"/>
                  </a:lnTo>
                  <a:lnTo>
                    <a:pt x="6655" y="158"/>
                  </a:lnTo>
                  <a:lnTo>
                    <a:pt x="6576" y="146"/>
                  </a:lnTo>
                  <a:lnTo>
                    <a:pt x="6497" y="134"/>
                  </a:lnTo>
                  <a:lnTo>
                    <a:pt x="6417" y="118"/>
                  </a:lnTo>
                  <a:lnTo>
                    <a:pt x="6351" y="98"/>
                  </a:lnTo>
                  <a:lnTo>
                    <a:pt x="6748" y="53"/>
                  </a:lnTo>
                  <a:lnTo>
                    <a:pt x="6748" y="49"/>
                  </a:lnTo>
                  <a:lnTo>
                    <a:pt x="6748" y="41"/>
                  </a:lnTo>
                  <a:lnTo>
                    <a:pt x="6748" y="37"/>
                  </a:lnTo>
                  <a:lnTo>
                    <a:pt x="6748" y="29"/>
                  </a:lnTo>
                  <a:lnTo>
                    <a:pt x="6748" y="25"/>
                  </a:lnTo>
                  <a:lnTo>
                    <a:pt x="6748" y="20"/>
                  </a:lnTo>
                  <a:lnTo>
                    <a:pt x="6735" y="12"/>
                  </a:lnTo>
                  <a:lnTo>
                    <a:pt x="6721" y="8"/>
                  </a:lnTo>
                  <a:lnTo>
                    <a:pt x="6655" y="4"/>
                  </a:lnTo>
                  <a:lnTo>
                    <a:pt x="6589" y="0"/>
                  </a:lnTo>
                  <a:lnTo>
                    <a:pt x="6523" y="0"/>
                  </a:lnTo>
                  <a:lnTo>
                    <a:pt x="6470" y="0"/>
                  </a:lnTo>
                  <a:lnTo>
                    <a:pt x="6404" y="4"/>
                  </a:lnTo>
                  <a:lnTo>
                    <a:pt x="6351" y="4"/>
                  </a:lnTo>
                  <a:lnTo>
                    <a:pt x="6285" y="8"/>
                  </a:lnTo>
                  <a:lnTo>
                    <a:pt x="6232" y="8"/>
                  </a:lnTo>
                  <a:lnTo>
                    <a:pt x="6205" y="12"/>
                  </a:lnTo>
                  <a:lnTo>
                    <a:pt x="6166" y="16"/>
                  </a:lnTo>
                  <a:lnTo>
                    <a:pt x="6126" y="16"/>
                  </a:lnTo>
                  <a:lnTo>
                    <a:pt x="6100" y="20"/>
                  </a:lnTo>
                  <a:lnTo>
                    <a:pt x="6060" y="25"/>
                  </a:lnTo>
                  <a:lnTo>
                    <a:pt x="6033" y="29"/>
                  </a:lnTo>
                  <a:lnTo>
                    <a:pt x="5994" y="29"/>
                  </a:lnTo>
                  <a:lnTo>
                    <a:pt x="5967" y="29"/>
                  </a:lnTo>
                  <a:lnTo>
                    <a:pt x="5914" y="37"/>
                  </a:lnTo>
                  <a:lnTo>
                    <a:pt x="5848" y="41"/>
                  </a:lnTo>
                  <a:lnTo>
                    <a:pt x="5795" y="45"/>
                  </a:lnTo>
                  <a:lnTo>
                    <a:pt x="5729" y="49"/>
                  </a:lnTo>
                  <a:lnTo>
                    <a:pt x="5663" y="53"/>
                  </a:lnTo>
                  <a:lnTo>
                    <a:pt x="5610" y="57"/>
                  </a:lnTo>
                  <a:lnTo>
                    <a:pt x="5544" y="65"/>
                  </a:lnTo>
                  <a:lnTo>
                    <a:pt x="5491" y="69"/>
                  </a:lnTo>
                  <a:lnTo>
                    <a:pt x="5359" y="89"/>
                  </a:lnTo>
                  <a:lnTo>
                    <a:pt x="5226" y="106"/>
                  </a:lnTo>
                  <a:lnTo>
                    <a:pt x="5107" y="122"/>
                  </a:lnTo>
                  <a:lnTo>
                    <a:pt x="4975" y="142"/>
                  </a:lnTo>
                  <a:lnTo>
                    <a:pt x="4856" y="162"/>
                  </a:lnTo>
                  <a:lnTo>
                    <a:pt x="4724" y="179"/>
                  </a:lnTo>
                  <a:lnTo>
                    <a:pt x="4604" y="199"/>
                  </a:lnTo>
                  <a:lnTo>
                    <a:pt x="4472" y="219"/>
                  </a:lnTo>
                  <a:lnTo>
                    <a:pt x="4512" y="142"/>
                  </a:lnTo>
                  <a:lnTo>
                    <a:pt x="4472" y="138"/>
                  </a:lnTo>
                  <a:lnTo>
                    <a:pt x="4419" y="138"/>
                  </a:lnTo>
                  <a:lnTo>
                    <a:pt x="4380" y="142"/>
                  </a:lnTo>
                  <a:lnTo>
                    <a:pt x="4340" y="146"/>
                  </a:lnTo>
                  <a:lnTo>
                    <a:pt x="4300" y="154"/>
                  </a:lnTo>
                  <a:lnTo>
                    <a:pt x="4247" y="162"/>
                  </a:lnTo>
                  <a:lnTo>
                    <a:pt x="4208" y="171"/>
                  </a:lnTo>
                  <a:lnTo>
                    <a:pt x="4155" y="179"/>
                  </a:lnTo>
                  <a:lnTo>
                    <a:pt x="4102" y="199"/>
                  </a:lnTo>
                  <a:lnTo>
                    <a:pt x="4062" y="219"/>
                  </a:lnTo>
                  <a:lnTo>
                    <a:pt x="4009" y="235"/>
                  </a:lnTo>
                  <a:lnTo>
                    <a:pt x="3956" y="256"/>
                  </a:lnTo>
                  <a:lnTo>
                    <a:pt x="3916" y="272"/>
                  </a:lnTo>
                  <a:lnTo>
                    <a:pt x="3864" y="292"/>
                  </a:lnTo>
                  <a:lnTo>
                    <a:pt x="3811" y="309"/>
                  </a:lnTo>
                  <a:lnTo>
                    <a:pt x="3771" y="325"/>
                  </a:lnTo>
                  <a:lnTo>
                    <a:pt x="3797" y="211"/>
                  </a:lnTo>
                  <a:lnTo>
                    <a:pt x="3797" y="207"/>
                  </a:lnTo>
                  <a:lnTo>
                    <a:pt x="3797" y="203"/>
                  </a:lnTo>
                  <a:lnTo>
                    <a:pt x="3784" y="203"/>
                  </a:lnTo>
                  <a:lnTo>
                    <a:pt x="3784" y="199"/>
                  </a:lnTo>
                  <a:lnTo>
                    <a:pt x="3771" y="199"/>
                  </a:lnTo>
                  <a:lnTo>
                    <a:pt x="3771" y="199"/>
                  </a:lnTo>
                  <a:lnTo>
                    <a:pt x="3758" y="199"/>
                  </a:lnTo>
                  <a:lnTo>
                    <a:pt x="3744" y="199"/>
                  </a:lnTo>
                  <a:lnTo>
                    <a:pt x="3718" y="345"/>
                  </a:lnTo>
                  <a:lnTo>
                    <a:pt x="3175" y="203"/>
                  </a:lnTo>
                  <a:lnTo>
                    <a:pt x="3175" y="207"/>
                  </a:lnTo>
                  <a:lnTo>
                    <a:pt x="3162" y="207"/>
                  </a:lnTo>
                  <a:lnTo>
                    <a:pt x="3162" y="203"/>
                  </a:lnTo>
                  <a:lnTo>
                    <a:pt x="3149" y="203"/>
                  </a:lnTo>
                  <a:lnTo>
                    <a:pt x="3136" y="203"/>
                  </a:lnTo>
                  <a:lnTo>
                    <a:pt x="3136" y="203"/>
                  </a:lnTo>
                  <a:lnTo>
                    <a:pt x="3123" y="207"/>
                  </a:lnTo>
                  <a:lnTo>
                    <a:pt x="3123" y="211"/>
                  </a:lnTo>
                  <a:lnTo>
                    <a:pt x="3149" y="219"/>
                  </a:lnTo>
                  <a:lnTo>
                    <a:pt x="3162" y="223"/>
                  </a:lnTo>
                  <a:lnTo>
                    <a:pt x="3175" y="231"/>
                  </a:lnTo>
                  <a:lnTo>
                    <a:pt x="3202" y="235"/>
                  </a:lnTo>
                  <a:lnTo>
                    <a:pt x="3215" y="240"/>
                  </a:lnTo>
                  <a:lnTo>
                    <a:pt x="3228" y="244"/>
                  </a:lnTo>
                  <a:lnTo>
                    <a:pt x="3242" y="248"/>
                  </a:lnTo>
                  <a:lnTo>
                    <a:pt x="3255" y="256"/>
                  </a:lnTo>
                  <a:lnTo>
                    <a:pt x="3321" y="276"/>
                  </a:lnTo>
                  <a:lnTo>
                    <a:pt x="3374" y="292"/>
                  </a:lnTo>
                  <a:lnTo>
                    <a:pt x="3440" y="313"/>
                  </a:lnTo>
                  <a:lnTo>
                    <a:pt x="3493" y="333"/>
                  </a:lnTo>
                  <a:lnTo>
                    <a:pt x="3533" y="353"/>
                  </a:lnTo>
                  <a:lnTo>
                    <a:pt x="3586" y="377"/>
                  </a:lnTo>
                  <a:lnTo>
                    <a:pt x="3612" y="398"/>
                  </a:lnTo>
                  <a:lnTo>
                    <a:pt x="3652" y="422"/>
                  </a:lnTo>
                  <a:lnTo>
                    <a:pt x="2937" y="503"/>
                  </a:lnTo>
                  <a:lnTo>
                    <a:pt x="2937" y="511"/>
                  </a:lnTo>
                  <a:lnTo>
                    <a:pt x="2951" y="515"/>
                  </a:lnTo>
                  <a:lnTo>
                    <a:pt x="2951" y="519"/>
                  </a:lnTo>
                  <a:lnTo>
                    <a:pt x="2964" y="524"/>
                  </a:lnTo>
                  <a:lnTo>
                    <a:pt x="2977" y="524"/>
                  </a:lnTo>
                  <a:lnTo>
                    <a:pt x="2990" y="528"/>
                  </a:lnTo>
                  <a:lnTo>
                    <a:pt x="3003" y="532"/>
                  </a:lnTo>
                  <a:lnTo>
                    <a:pt x="3017" y="536"/>
                  </a:lnTo>
                  <a:lnTo>
                    <a:pt x="3056" y="536"/>
                  </a:lnTo>
                  <a:lnTo>
                    <a:pt x="3083" y="536"/>
                  </a:lnTo>
                  <a:lnTo>
                    <a:pt x="3109" y="536"/>
                  </a:lnTo>
                  <a:lnTo>
                    <a:pt x="3136" y="540"/>
                  </a:lnTo>
                  <a:lnTo>
                    <a:pt x="3162" y="540"/>
                  </a:lnTo>
                  <a:lnTo>
                    <a:pt x="3175" y="540"/>
                  </a:lnTo>
                  <a:lnTo>
                    <a:pt x="3202" y="544"/>
                  </a:lnTo>
                  <a:lnTo>
                    <a:pt x="3228" y="544"/>
                  </a:lnTo>
                  <a:lnTo>
                    <a:pt x="3202" y="552"/>
                  </a:lnTo>
                  <a:lnTo>
                    <a:pt x="3162" y="560"/>
                  </a:lnTo>
                  <a:lnTo>
                    <a:pt x="3123" y="564"/>
                  </a:lnTo>
                  <a:lnTo>
                    <a:pt x="3070" y="572"/>
                  </a:lnTo>
                  <a:lnTo>
                    <a:pt x="3030" y="580"/>
                  </a:lnTo>
                  <a:lnTo>
                    <a:pt x="2990" y="584"/>
                  </a:lnTo>
                  <a:lnTo>
                    <a:pt x="2964" y="597"/>
                  </a:lnTo>
                  <a:lnTo>
                    <a:pt x="2937" y="609"/>
                  </a:lnTo>
                  <a:lnTo>
                    <a:pt x="2951" y="613"/>
                  </a:lnTo>
                  <a:lnTo>
                    <a:pt x="2951" y="621"/>
                  </a:lnTo>
                  <a:lnTo>
                    <a:pt x="2951" y="621"/>
                  </a:lnTo>
                  <a:lnTo>
                    <a:pt x="2964" y="625"/>
                  </a:lnTo>
                  <a:lnTo>
                    <a:pt x="2977" y="629"/>
                  </a:lnTo>
                  <a:lnTo>
                    <a:pt x="2990" y="629"/>
                  </a:lnTo>
                  <a:lnTo>
                    <a:pt x="3003" y="629"/>
                  </a:lnTo>
                  <a:lnTo>
                    <a:pt x="3017" y="629"/>
                  </a:lnTo>
                  <a:lnTo>
                    <a:pt x="2911" y="706"/>
                  </a:lnTo>
                  <a:lnTo>
                    <a:pt x="2924" y="710"/>
                  </a:lnTo>
                  <a:lnTo>
                    <a:pt x="2924" y="710"/>
                  </a:lnTo>
                  <a:lnTo>
                    <a:pt x="2937" y="710"/>
                  </a:lnTo>
                  <a:lnTo>
                    <a:pt x="2951" y="714"/>
                  </a:lnTo>
                  <a:lnTo>
                    <a:pt x="2964" y="718"/>
                  </a:lnTo>
                  <a:lnTo>
                    <a:pt x="2964" y="722"/>
                  </a:lnTo>
                  <a:lnTo>
                    <a:pt x="2964" y="726"/>
                  </a:lnTo>
                  <a:lnTo>
                    <a:pt x="2964" y="730"/>
                  </a:lnTo>
                  <a:lnTo>
                    <a:pt x="2951" y="730"/>
                  </a:lnTo>
                  <a:lnTo>
                    <a:pt x="2951" y="734"/>
                  </a:lnTo>
                  <a:lnTo>
                    <a:pt x="2964" y="739"/>
                  </a:lnTo>
                  <a:lnTo>
                    <a:pt x="2977" y="743"/>
                  </a:lnTo>
                  <a:lnTo>
                    <a:pt x="2990" y="751"/>
                  </a:lnTo>
                  <a:lnTo>
                    <a:pt x="3003" y="755"/>
                  </a:lnTo>
                  <a:lnTo>
                    <a:pt x="3017" y="759"/>
                  </a:lnTo>
                  <a:lnTo>
                    <a:pt x="3017" y="763"/>
                  </a:lnTo>
                  <a:lnTo>
                    <a:pt x="2977" y="783"/>
                  </a:lnTo>
                  <a:lnTo>
                    <a:pt x="2937" y="803"/>
                  </a:lnTo>
                  <a:lnTo>
                    <a:pt x="2898" y="824"/>
                  </a:lnTo>
                  <a:lnTo>
                    <a:pt x="2871" y="844"/>
                  </a:lnTo>
                  <a:lnTo>
                    <a:pt x="2831" y="860"/>
                  </a:lnTo>
                  <a:lnTo>
                    <a:pt x="2818" y="881"/>
                  </a:lnTo>
                  <a:lnTo>
                    <a:pt x="2792" y="901"/>
                  </a:lnTo>
                  <a:lnTo>
                    <a:pt x="2779" y="921"/>
                  </a:lnTo>
                  <a:lnTo>
                    <a:pt x="2765" y="941"/>
                  </a:lnTo>
                  <a:lnTo>
                    <a:pt x="2779" y="958"/>
                  </a:lnTo>
                  <a:lnTo>
                    <a:pt x="2779" y="978"/>
                  </a:lnTo>
                  <a:lnTo>
                    <a:pt x="2792" y="994"/>
                  </a:lnTo>
                  <a:lnTo>
                    <a:pt x="2805" y="1014"/>
                  </a:lnTo>
                  <a:lnTo>
                    <a:pt x="2805" y="1031"/>
                  </a:lnTo>
                  <a:lnTo>
                    <a:pt x="2805" y="1051"/>
                  </a:lnTo>
                  <a:lnTo>
                    <a:pt x="2805" y="1067"/>
                  </a:lnTo>
                  <a:lnTo>
                    <a:pt x="2818" y="1092"/>
                  </a:lnTo>
                  <a:lnTo>
                    <a:pt x="2831" y="1112"/>
                  </a:lnTo>
                  <a:lnTo>
                    <a:pt x="2858" y="1136"/>
                  </a:lnTo>
                  <a:lnTo>
                    <a:pt x="2898" y="1156"/>
                  </a:lnTo>
                  <a:lnTo>
                    <a:pt x="2924" y="1177"/>
                  </a:lnTo>
                  <a:lnTo>
                    <a:pt x="2964" y="1201"/>
                  </a:lnTo>
                  <a:lnTo>
                    <a:pt x="2990" y="1217"/>
                  </a:lnTo>
                  <a:lnTo>
                    <a:pt x="3017" y="1238"/>
                  </a:lnTo>
                  <a:lnTo>
                    <a:pt x="3043" y="1258"/>
                  </a:lnTo>
                  <a:lnTo>
                    <a:pt x="3070" y="1274"/>
                  </a:lnTo>
                  <a:lnTo>
                    <a:pt x="3109" y="1290"/>
                  </a:lnTo>
                  <a:lnTo>
                    <a:pt x="3136" y="1307"/>
                  </a:lnTo>
                  <a:lnTo>
                    <a:pt x="3175" y="1323"/>
                  </a:lnTo>
                  <a:lnTo>
                    <a:pt x="3215" y="1339"/>
                  </a:lnTo>
                  <a:lnTo>
                    <a:pt x="3255" y="1351"/>
                  </a:lnTo>
                  <a:lnTo>
                    <a:pt x="3295" y="1363"/>
                  </a:lnTo>
                  <a:lnTo>
                    <a:pt x="3321" y="1367"/>
                  </a:lnTo>
                  <a:lnTo>
                    <a:pt x="3347" y="1376"/>
                  </a:lnTo>
                  <a:lnTo>
                    <a:pt x="3387" y="1380"/>
                  </a:lnTo>
                  <a:lnTo>
                    <a:pt x="3414" y="1388"/>
                  </a:lnTo>
                  <a:lnTo>
                    <a:pt x="3440" y="1392"/>
                  </a:lnTo>
                  <a:lnTo>
                    <a:pt x="3467" y="1396"/>
                  </a:lnTo>
                  <a:lnTo>
                    <a:pt x="3493" y="1396"/>
                  </a:lnTo>
                  <a:lnTo>
                    <a:pt x="3533" y="1400"/>
                  </a:lnTo>
                  <a:lnTo>
                    <a:pt x="3533" y="1408"/>
                  </a:lnTo>
                  <a:lnTo>
                    <a:pt x="3520" y="1416"/>
                  </a:lnTo>
                  <a:lnTo>
                    <a:pt x="3506" y="1420"/>
                  </a:lnTo>
                  <a:lnTo>
                    <a:pt x="3493" y="1428"/>
                  </a:lnTo>
                  <a:lnTo>
                    <a:pt x="3480" y="1432"/>
                  </a:lnTo>
                  <a:lnTo>
                    <a:pt x="3467" y="1444"/>
                  </a:lnTo>
                  <a:lnTo>
                    <a:pt x="3453" y="1453"/>
                  </a:lnTo>
                  <a:lnTo>
                    <a:pt x="3467" y="1465"/>
                  </a:lnTo>
                  <a:lnTo>
                    <a:pt x="3453" y="1493"/>
                  </a:lnTo>
                  <a:lnTo>
                    <a:pt x="3453" y="1526"/>
                  </a:lnTo>
                  <a:lnTo>
                    <a:pt x="3480" y="1554"/>
                  </a:lnTo>
                  <a:lnTo>
                    <a:pt x="3520" y="1582"/>
                  </a:lnTo>
                  <a:lnTo>
                    <a:pt x="3572" y="1611"/>
                  </a:lnTo>
                  <a:lnTo>
                    <a:pt x="3612" y="1639"/>
                  </a:lnTo>
                  <a:lnTo>
                    <a:pt x="3665" y="1672"/>
                  </a:lnTo>
                  <a:lnTo>
                    <a:pt x="3718" y="1700"/>
                  </a:lnTo>
                  <a:lnTo>
                    <a:pt x="3744" y="1708"/>
                  </a:lnTo>
                  <a:lnTo>
                    <a:pt x="3771" y="1712"/>
                  </a:lnTo>
                  <a:lnTo>
                    <a:pt x="3797" y="1720"/>
                  </a:lnTo>
                  <a:lnTo>
                    <a:pt x="3824" y="1728"/>
                  </a:lnTo>
                  <a:lnTo>
                    <a:pt x="3837" y="1737"/>
                  </a:lnTo>
                  <a:lnTo>
                    <a:pt x="3864" y="1749"/>
                  </a:lnTo>
                  <a:lnTo>
                    <a:pt x="3877" y="1757"/>
                  </a:lnTo>
                  <a:lnTo>
                    <a:pt x="3903" y="1765"/>
                  </a:lnTo>
                  <a:lnTo>
                    <a:pt x="3903" y="1769"/>
                  </a:lnTo>
                  <a:lnTo>
                    <a:pt x="3903" y="1769"/>
                  </a:lnTo>
                  <a:lnTo>
                    <a:pt x="3890" y="1769"/>
                  </a:lnTo>
                  <a:lnTo>
                    <a:pt x="3877" y="1773"/>
                  </a:lnTo>
                  <a:lnTo>
                    <a:pt x="3864" y="1773"/>
                  </a:lnTo>
                  <a:lnTo>
                    <a:pt x="3850" y="1773"/>
                  </a:lnTo>
                  <a:lnTo>
                    <a:pt x="3837" y="1773"/>
                  </a:lnTo>
                  <a:lnTo>
                    <a:pt x="3824" y="1773"/>
                  </a:lnTo>
                  <a:lnTo>
                    <a:pt x="3784" y="1773"/>
                  </a:lnTo>
                  <a:lnTo>
                    <a:pt x="3758" y="1777"/>
                  </a:lnTo>
                  <a:lnTo>
                    <a:pt x="3718" y="1777"/>
                  </a:lnTo>
                  <a:lnTo>
                    <a:pt x="3692" y="1781"/>
                  </a:lnTo>
                  <a:lnTo>
                    <a:pt x="3652" y="1781"/>
                  </a:lnTo>
                  <a:lnTo>
                    <a:pt x="3625" y="1781"/>
                  </a:lnTo>
                  <a:lnTo>
                    <a:pt x="3586" y="1785"/>
                  </a:lnTo>
                  <a:lnTo>
                    <a:pt x="3559" y="1785"/>
                  </a:lnTo>
                  <a:lnTo>
                    <a:pt x="3520" y="1789"/>
                  </a:lnTo>
                  <a:lnTo>
                    <a:pt x="3506" y="1793"/>
                  </a:lnTo>
                  <a:lnTo>
                    <a:pt x="3493" y="1801"/>
                  </a:lnTo>
                  <a:lnTo>
                    <a:pt x="3480" y="1810"/>
                  </a:lnTo>
                  <a:lnTo>
                    <a:pt x="3480" y="1818"/>
                  </a:lnTo>
                  <a:lnTo>
                    <a:pt x="3467" y="1826"/>
                  </a:lnTo>
                  <a:lnTo>
                    <a:pt x="3453" y="1830"/>
                  </a:lnTo>
                  <a:lnTo>
                    <a:pt x="3427" y="1834"/>
                  </a:lnTo>
                  <a:lnTo>
                    <a:pt x="3440" y="1846"/>
                  </a:lnTo>
                  <a:lnTo>
                    <a:pt x="3440" y="1854"/>
                  </a:lnTo>
                  <a:lnTo>
                    <a:pt x="3440" y="1862"/>
                  </a:lnTo>
                  <a:lnTo>
                    <a:pt x="3440" y="1870"/>
                  </a:lnTo>
                  <a:lnTo>
                    <a:pt x="3440" y="1879"/>
                  </a:lnTo>
                  <a:lnTo>
                    <a:pt x="3440" y="1891"/>
                  </a:lnTo>
                  <a:lnTo>
                    <a:pt x="3453" y="1899"/>
                  </a:lnTo>
                  <a:lnTo>
                    <a:pt x="3467" y="1907"/>
                  </a:lnTo>
                  <a:lnTo>
                    <a:pt x="3467" y="1907"/>
                  </a:lnTo>
                  <a:lnTo>
                    <a:pt x="3453" y="1911"/>
                  </a:lnTo>
                  <a:lnTo>
                    <a:pt x="3453" y="1911"/>
                  </a:lnTo>
                  <a:lnTo>
                    <a:pt x="3440" y="1915"/>
                  </a:lnTo>
                  <a:lnTo>
                    <a:pt x="3440" y="1915"/>
                  </a:lnTo>
                  <a:lnTo>
                    <a:pt x="3427" y="1919"/>
                  </a:lnTo>
                  <a:lnTo>
                    <a:pt x="3414" y="1919"/>
                  </a:lnTo>
                  <a:lnTo>
                    <a:pt x="3387" y="1919"/>
                  </a:lnTo>
                  <a:lnTo>
                    <a:pt x="3334" y="1911"/>
                  </a:lnTo>
                  <a:lnTo>
                    <a:pt x="3268" y="1903"/>
                  </a:lnTo>
                  <a:lnTo>
                    <a:pt x="3202" y="1903"/>
                  </a:lnTo>
                  <a:lnTo>
                    <a:pt x="3136" y="1903"/>
                  </a:lnTo>
                  <a:lnTo>
                    <a:pt x="3070" y="1903"/>
                  </a:lnTo>
                  <a:lnTo>
                    <a:pt x="3003" y="1903"/>
                  </a:lnTo>
                  <a:lnTo>
                    <a:pt x="2937" y="1903"/>
                  </a:lnTo>
                  <a:lnTo>
                    <a:pt x="2871" y="1899"/>
                  </a:lnTo>
                  <a:lnTo>
                    <a:pt x="2845" y="1903"/>
                  </a:lnTo>
                  <a:lnTo>
                    <a:pt x="2831" y="1911"/>
                  </a:lnTo>
                  <a:lnTo>
                    <a:pt x="2805" y="1915"/>
                  </a:lnTo>
                  <a:lnTo>
                    <a:pt x="2779" y="1923"/>
                  </a:lnTo>
                  <a:lnTo>
                    <a:pt x="2752" y="1927"/>
                  </a:lnTo>
                  <a:lnTo>
                    <a:pt x="2739" y="1931"/>
                  </a:lnTo>
                  <a:lnTo>
                    <a:pt x="2712" y="1935"/>
                  </a:lnTo>
                  <a:lnTo>
                    <a:pt x="2686" y="1939"/>
                  </a:lnTo>
                  <a:lnTo>
                    <a:pt x="2805" y="1980"/>
                  </a:lnTo>
                  <a:lnTo>
                    <a:pt x="2765" y="1992"/>
                  </a:lnTo>
                  <a:lnTo>
                    <a:pt x="2712" y="2004"/>
                  </a:lnTo>
                  <a:lnTo>
                    <a:pt x="2659" y="2017"/>
                  </a:lnTo>
                  <a:lnTo>
                    <a:pt x="2607" y="2025"/>
                  </a:lnTo>
                  <a:lnTo>
                    <a:pt x="2567" y="2037"/>
                  </a:lnTo>
                  <a:lnTo>
                    <a:pt x="2514" y="2053"/>
                  </a:lnTo>
                  <a:lnTo>
                    <a:pt x="2474" y="2069"/>
                  </a:lnTo>
                  <a:lnTo>
                    <a:pt x="2435" y="2090"/>
                  </a:lnTo>
                  <a:lnTo>
                    <a:pt x="2408" y="2094"/>
                  </a:lnTo>
                  <a:lnTo>
                    <a:pt x="2382" y="2102"/>
                  </a:lnTo>
                  <a:lnTo>
                    <a:pt x="2368" y="2110"/>
                  </a:lnTo>
                  <a:lnTo>
                    <a:pt x="2342" y="2118"/>
                  </a:lnTo>
                  <a:lnTo>
                    <a:pt x="2329" y="2126"/>
                  </a:lnTo>
                  <a:lnTo>
                    <a:pt x="2302" y="2134"/>
                  </a:lnTo>
                  <a:lnTo>
                    <a:pt x="2276" y="2142"/>
                  </a:lnTo>
                  <a:lnTo>
                    <a:pt x="2249" y="2150"/>
                  </a:lnTo>
                  <a:lnTo>
                    <a:pt x="2210" y="2167"/>
                  </a:lnTo>
                  <a:lnTo>
                    <a:pt x="2170" y="2183"/>
                  </a:lnTo>
                  <a:lnTo>
                    <a:pt x="2130" y="2199"/>
                  </a:lnTo>
                  <a:lnTo>
                    <a:pt x="2091" y="2215"/>
                  </a:lnTo>
                  <a:lnTo>
                    <a:pt x="2051" y="2232"/>
                  </a:lnTo>
                  <a:lnTo>
                    <a:pt x="2011" y="2248"/>
                  </a:lnTo>
                  <a:lnTo>
                    <a:pt x="1971" y="2264"/>
                  </a:lnTo>
                  <a:lnTo>
                    <a:pt x="1932" y="2280"/>
                  </a:lnTo>
                  <a:lnTo>
                    <a:pt x="1892" y="2292"/>
                  </a:lnTo>
                  <a:lnTo>
                    <a:pt x="1866" y="2309"/>
                  </a:lnTo>
                  <a:lnTo>
                    <a:pt x="1839" y="2325"/>
                  </a:lnTo>
                  <a:lnTo>
                    <a:pt x="1799" y="2341"/>
                  </a:lnTo>
                  <a:lnTo>
                    <a:pt x="1773" y="2353"/>
                  </a:lnTo>
                  <a:lnTo>
                    <a:pt x="1747" y="2369"/>
                  </a:lnTo>
                  <a:lnTo>
                    <a:pt x="1707" y="2382"/>
                  </a:lnTo>
                  <a:lnTo>
                    <a:pt x="1654" y="2394"/>
                  </a:lnTo>
                  <a:lnTo>
                    <a:pt x="1588" y="2434"/>
                  </a:lnTo>
                  <a:lnTo>
                    <a:pt x="1522" y="2471"/>
                  </a:lnTo>
                  <a:lnTo>
                    <a:pt x="1442" y="2507"/>
                  </a:lnTo>
                  <a:lnTo>
                    <a:pt x="1376" y="2544"/>
                  </a:lnTo>
                  <a:lnTo>
                    <a:pt x="1297" y="2580"/>
                  </a:lnTo>
                  <a:lnTo>
                    <a:pt x="1231" y="2617"/>
                  </a:lnTo>
                  <a:lnTo>
                    <a:pt x="1151" y="2653"/>
                  </a:lnTo>
                  <a:lnTo>
                    <a:pt x="1072" y="2686"/>
                  </a:lnTo>
                  <a:lnTo>
                    <a:pt x="1058" y="2694"/>
                  </a:lnTo>
                  <a:lnTo>
                    <a:pt x="1045" y="2702"/>
                  </a:lnTo>
                  <a:lnTo>
                    <a:pt x="1032" y="2710"/>
                  </a:lnTo>
                  <a:lnTo>
                    <a:pt x="1006" y="2718"/>
                  </a:lnTo>
                  <a:lnTo>
                    <a:pt x="992" y="2726"/>
                  </a:lnTo>
                  <a:lnTo>
                    <a:pt x="979" y="2735"/>
                  </a:lnTo>
                  <a:lnTo>
                    <a:pt x="966" y="2739"/>
                  </a:lnTo>
                  <a:lnTo>
                    <a:pt x="953" y="2747"/>
                  </a:lnTo>
                  <a:lnTo>
                    <a:pt x="913" y="2755"/>
                  </a:lnTo>
                  <a:lnTo>
                    <a:pt x="886" y="2767"/>
                  </a:lnTo>
                  <a:lnTo>
                    <a:pt x="860" y="2775"/>
                  </a:lnTo>
                  <a:lnTo>
                    <a:pt x="847" y="2787"/>
                  </a:lnTo>
                  <a:lnTo>
                    <a:pt x="834" y="2800"/>
                  </a:lnTo>
                  <a:lnTo>
                    <a:pt x="820" y="2816"/>
                  </a:lnTo>
                  <a:lnTo>
                    <a:pt x="820" y="2828"/>
                  </a:lnTo>
                  <a:lnTo>
                    <a:pt x="820" y="2840"/>
                  </a:lnTo>
                  <a:lnTo>
                    <a:pt x="834" y="2844"/>
                  </a:lnTo>
                  <a:lnTo>
                    <a:pt x="847" y="2852"/>
                  </a:lnTo>
                  <a:lnTo>
                    <a:pt x="860" y="2856"/>
                  </a:lnTo>
                  <a:lnTo>
                    <a:pt x="886" y="2856"/>
                  </a:lnTo>
                  <a:lnTo>
                    <a:pt x="913" y="2860"/>
                  </a:lnTo>
                  <a:lnTo>
                    <a:pt x="926" y="2864"/>
                  </a:lnTo>
                  <a:lnTo>
                    <a:pt x="939" y="2873"/>
                  </a:lnTo>
                  <a:lnTo>
                    <a:pt x="939" y="2877"/>
                  </a:lnTo>
                  <a:lnTo>
                    <a:pt x="953" y="2901"/>
                  </a:lnTo>
                  <a:lnTo>
                    <a:pt x="966" y="2921"/>
                  </a:lnTo>
                  <a:lnTo>
                    <a:pt x="966" y="2946"/>
                  </a:lnTo>
                  <a:lnTo>
                    <a:pt x="979" y="2966"/>
                  </a:lnTo>
                  <a:lnTo>
                    <a:pt x="992" y="2986"/>
                  </a:lnTo>
                  <a:lnTo>
                    <a:pt x="1006" y="3006"/>
                  </a:lnTo>
                  <a:lnTo>
                    <a:pt x="1032" y="3027"/>
                  </a:lnTo>
                  <a:lnTo>
                    <a:pt x="1058" y="3047"/>
                  </a:lnTo>
                  <a:lnTo>
                    <a:pt x="1098" y="3079"/>
                  </a:lnTo>
                  <a:lnTo>
                    <a:pt x="1125" y="3108"/>
                  </a:lnTo>
                  <a:lnTo>
                    <a:pt x="1164" y="3132"/>
                  </a:lnTo>
                  <a:lnTo>
                    <a:pt x="1204" y="3161"/>
                  </a:lnTo>
                  <a:lnTo>
                    <a:pt x="1244" y="3185"/>
                  </a:lnTo>
                  <a:lnTo>
                    <a:pt x="1297" y="3209"/>
                  </a:lnTo>
                  <a:lnTo>
                    <a:pt x="1350" y="3234"/>
                  </a:lnTo>
                  <a:lnTo>
                    <a:pt x="1403" y="3258"/>
                  </a:lnTo>
                  <a:lnTo>
                    <a:pt x="1403" y="3262"/>
                  </a:lnTo>
                  <a:lnTo>
                    <a:pt x="1416" y="3266"/>
                  </a:lnTo>
                  <a:lnTo>
                    <a:pt x="1429" y="3270"/>
                  </a:lnTo>
                  <a:lnTo>
                    <a:pt x="1442" y="3274"/>
                  </a:lnTo>
                  <a:lnTo>
                    <a:pt x="1455" y="3274"/>
                  </a:lnTo>
                  <a:lnTo>
                    <a:pt x="1482" y="3278"/>
                  </a:lnTo>
                  <a:lnTo>
                    <a:pt x="1495" y="3282"/>
                  </a:lnTo>
                  <a:lnTo>
                    <a:pt x="1508" y="3286"/>
                  </a:lnTo>
                  <a:lnTo>
                    <a:pt x="1469" y="3299"/>
                  </a:lnTo>
                  <a:lnTo>
                    <a:pt x="1416" y="3307"/>
                  </a:lnTo>
                  <a:lnTo>
                    <a:pt x="1363" y="3315"/>
                  </a:lnTo>
                  <a:lnTo>
                    <a:pt x="1310" y="3327"/>
                  </a:lnTo>
                  <a:lnTo>
                    <a:pt x="1270" y="3335"/>
                  </a:lnTo>
                  <a:lnTo>
                    <a:pt x="1231" y="3351"/>
                  </a:lnTo>
                  <a:lnTo>
                    <a:pt x="1204" y="3363"/>
                  </a:lnTo>
                  <a:lnTo>
                    <a:pt x="1191" y="3384"/>
                  </a:lnTo>
                  <a:lnTo>
                    <a:pt x="1204" y="3384"/>
                  </a:lnTo>
                  <a:lnTo>
                    <a:pt x="1204" y="3384"/>
                  </a:lnTo>
                  <a:lnTo>
                    <a:pt x="1217" y="3384"/>
                  </a:lnTo>
                  <a:lnTo>
                    <a:pt x="1217" y="3388"/>
                  </a:lnTo>
                  <a:lnTo>
                    <a:pt x="1217" y="3392"/>
                  </a:lnTo>
                  <a:lnTo>
                    <a:pt x="1231" y="3396"/>
                  </a:lnTo>
                  <a:lnTo>
                    <a:pt x="1231" y="3400"/>
                  </a:lnTo>
                  <a:lnTo>
                    <a:pt x="1231" y="3404"/>
                  </a:lnTo>
                  <a:lnTo>
                    <a:pt x="1270" y="3408"/>
                  </a:lnTo>
                  <a:lnTo>
                    <a:pt x="1297" y="3412"/>
                  </a:lnTo>
                  <a:lnTo>
                    <a:pt x="1323" y="3412"/>
                  </a:lnTo>
                  <a:lnTo>
                    <a:pt x="1363" y="3412"/>
                  </a:lnTo>
                  <a:lnTo>
                    <a:pt x="1389" y="3412"/>
                  </a:lnTo>
                  <a:lnTo>
                    <a:pt x="1416" y="3412"/>
                  </a:lnTo>
                  <a:lnTo>
                    <a:pt x="1455" y="3416"/>
                  </a:lnTo>
                  <a:lnTo>
                    <a:pt x="1482" y="3416"/>
                  </a:lnTo>
                  <a:lnTo>
                    <a:pt x="1482" y="3432"/>
                  </a:lnTo>
                  <a:lnTo>
                    <a:pt x="1482" y="3449"/>
                  </a:lnTo>
                  <a:lnTo>
                    <a:pt x="1482" y="3465"/>
                  </a:lnTo>
                  <a:lnTo>
                    <a:pt x="1469" y="3481"/>
                  </a:lnTo>
                  <a:lnTo>
                    <a:pt x="1469" y="3501"/>
                  </a:lnTo>
                  <a:lnTo>
                    <a:pt x="1469" y="3518"/>
                  </a:lnTo>
                  <a:lnTo>
                    <a:pt x="1482" y="3534"/>
                  </a:lnTo>
                  <a:lnTo>
                    <a:pt x="1495" y="3550"/>
                  </a:lnTo>
                  <a:lnTo>
                    <a:pt x="1495" y="3578"/>
                  </a:lnTo>
                  <a:lnTo>
                    <a:pt x="1508" y="3603"/>
                  </a:lnTo>
                  <a:lnTo>
                    <a:pt x="1522" y="3623"/>
                  </a:lnTo>
                  <a:lnTo>
                    <a:pt x="1535" y="3647"/>
                  </a:lnTo>
                  <a:lnTo>
                    <a:pt x="1548" y="3672"/>
                  </a:lnTo>
                  <a:lnTo>
                    <a:pt x="1561" y="3692"/>
                  </a:lnTo>
                  <a:lnTo>
                    <a:pt x="1588" y="3716"/>
                  </a:lnTo>
                  <a:lnTo>
                    <a:pt x="1614" y="3741"/>
                  </a:lnTo>
                  <a:lnTo>
                    <a:pt x="1627" y="3753"/>
                  </a:lnTo>
                  <a:lnTo>
                    <a:pt x="1627" y="3765"/>
                  </a:lnTo>
                  <a:lnTo>
                    <a:pt x="1641" y="3773"/>
                  </a:lnTo>
                  <a:lnTo>
                    <a:pt x="1654" y="3785"/>
                  </a:lnTo>
                  <a:lnTo>
                    <a:pt x="1654" y="3793"/>
                  </a:lnTo>
                  <a:lnTo>
                    <a:pt x="1667" y="3806"/>
                  </a:lnTo>
                  <a:lnTo>
                    <a:pt x="1680" y="3814"/>
                  </a:lnTo>
                  <a:lnTo>
                    <a:pt x="1694" y="3826"/>
                  </a:lnTo>
                  <a:lnTo>
                    <a:pt x="1707" y="3842"/>
                  </a:lnTo>
                  <a:lnTo>
                    <a:pt x="1733" y="3858"/>
                  </a:lnTo>
                  <a:lnTo>
                    <a:pt x="1760" y="3875"/>
                  </a:lnTo>
                  <a:lnTo>
                    <a:pt x="1786" y="3891"/>
                  </a:lnTo>
                  <a:lnTo>
                    <a:pt x="1813" y="3907"/>
                  </a:lnTo>
                  <a:lnTo>
                    <a:pt x="1826" y="3923"/>
                  </a:lnTo>
                  <a:lnTo>
                    <a:pt x="1839" y="3940"/>
                  </a:lnTo>
                  <a:lnTo>
                    <a:pt x="1852" y="3952"/>
                  </a:lnTo>
                  <a:lnTo>
                    <a:pt x="1879" y="3964"/>
                  </a:lnTo>
                  <a:lnTo>
                    <a:pt x="1892" y="3980"/>
                  </a:lnTo>
                  <a:lnTo>
                    <a:pt x="1905" y="3992"/>
                  </a:lnTo>
                  <a:lnTo>
                    <a:pt x="1932" y="4009"/>
                  </a:lnTo>
                  <a:lnTo>
                    <a:pt x="1945" y="4021"/>
                  </a:lnTo>
                  <a:lnTo>
                    <a:pt x="1958" y="4037"/>
                  </a:lnTo>
                  <a:lnTo>
                    <a:pt x="1985" y="4049"/>
                  </a:lnTo>
                  <a:lnTo>
                    <a:pt x="1998" y="4061"/>
                  </a:lnTo>
                  <a:lnTo>
                    <a:pt x="2024" y="4069"/>
                  </a:lnTo>
                  <a:lnTo>
                    <a:pt x="2051" y="4073"/>
                  </a:lnTo>
                  <a:lnTo>
                    <a:pt x="2064" y="4082"/>
                  </a:lnTo>
                  <a:lnTo>
                    <a:pt x="2064" y="4090"/>
                  </a:lnTo>
                  <a:lnTo>
                    <a:pt x="2077" y="4094"/>
                  </a:lnTo>
                  <a:lnTo>
                    <a:pt x="2077" y="4102"/>
                  </a:lnTo>
                  <a:lnTo>
                    <a:pt x="2077" y="4110"/>
                  </a:lnTo>
                  <a:lnTo>
                    <a:pt x="2091" y="4118"/>
                  </a:lnTo>
                  <a:lnTo>
                    <a:pt x="2117" y="4142"/>
                  </a:lnTo>
                  <a:lnTo>
                    <a:pt x="2143" y="4167"/>
                  </a:lnTo>
                  <a:lnTo>
                    <a:pt x="2170" y="4191"/>
                  </a:lnTo>
                  <a:lnTo>
                    <a:pt x="2210" y="4215"/>
                  </a:lnTo>
                  <a:lnTo>
                    <a:pt x="2236" y="4240"/>
                  </a:lnTo>
                  <a:lnTo>
                    <a:pt x="2263" y="4260"/>
                  </a:lnTo>
                  <a:lnTo>
                    <a:pt x="2302" y="4284"/>
                  </a:lnTo>
                  <a:lnTo>
                    <a:pt x="2329" y="4305"/>
                  </a:lnTo>
                  <a:lnTo>
                    <a:pt x="2342" y="4317"/>
                  </a:lnTo>
                  <a:lnTo>
                    <a:pt x="2342" y="4329"/>
                  </a:lnTo>
                  <a:lnTo>
                    <a:pt x="2355" y="4337"/>
                  </a:lnTo>
                  <a:lnTo>
                    <a:pt x="2355" y="4349"/>
                  </a:lnTo>
                  <a:lnTo>
                    <a:pt x="2368" y="4357"/>
                  </a:lnTo>
                  <a:lnTo>
                    <a:pt x="2395" y="4370"/>
                  </a:lnTo>
                  <a:lnTo>
                    <a:pt x="2408" y="4382"/>
                  </a:lnTo>
                  <a:lnTo>
                    <a:pt x="2435" y="4394"/>
                  </a:lnTo>
                  <a:lnTo>
                    <a:pt x="2435" y="4406"/>
                  </a:lnTo>
                  <a:lnTo>
                    <a:pt x="2435" y="4414"/>
                  </a:lnTo>
                  <a:lnTo>
                    <a:pt x="2448" y="4418"/>
                  </a:lnTo>
                  <a:lnTo>
                    <a:pt x="2448" y="4426"/>
                  </a:lnTo>
                  <a:lnTo>
                    <a:pt x="2461" y="4430"/>
                  </a:lnTo>
                  <a:lnTo>
                    <a:pt x="2474" y="4439"/>
                  </a:lnTo>
                  <a:lnTo>
                    <a:pt x="2474" y="4447"/>
                  </a:lnTo>
                  <a:lnTo>
                    <a:pt x="2487" y="4455"/>
                  </a:lnTo>
                  <a:lnTo>
                    <a:pt x="2501" y="4467"/>
                  </a:lnTo>
                  <a:lnTo>
                    <a:pt x="2514" y="4471"/>
                  </a:lnTo>
                  <a:lnTo>
                    <a:pt x="2527" y="4479"/>
                  </a:lnTo>
                  <a:lnTo>
                    <a:pt x="2527" y="4487"/>
                  </a:lnTo>
                  <a:lnTo>
                    <a:pt x="2540" y="4491"/>
                  </a:lnTo>
                  <a:lnTo>
                    <a:pt x="2554" y="4499"/>
                  </a:lnTo>
                  <a:lnTo>
                    <a:pt x="2567" y="4508"/>
                  </a:lnTo>
                  <a:lnTo>
                    <a:pt x="2580" y="4520"/>
                  </a:lnTo>
                  <a:lnTo>
                    <a:pt x="2593" y="4532"/>
                  </a:lnTo>
                  <a:lnTo>
                    <a:pt x="2607" y="4544"/>
                  </a:lnTo>
                  <a:lnTo>
                    <a:pt x="2620" y="4552"/>
                  </a:lnTo>
                  <a:lnTo>
                    <a:pt x="2633" y="4564"/>
                  </a:lnTo>
                  <a:lnTo>
                    <a:pt x="2646" y="4576"/>
                  </a:lnTo>
                  <a:lnTo>
                    <a:pt x="2659" y="4589"/>
                  </a:lnTo>
                  <a:lnTo>
                    <a:pt x="2659" y="4601"/>
                  </a:lnTo>
                  <a:lnTo>
                    <a:pt x="2659" y="4617"/>
                  </a:lnTo>
                  <a:lnTo>
                    <a:pt x="2686" y="4621"/>
                  </a:lnTo>
                  <a:lnTo>
                    <a:pt x="2699" y="4629"/>
                  </a:lnTo>
                  <a:lnTo>
                    <a:pt x="2699" y="4633"/>
                  </a:lnTo>
                  <a:lnTo>
                    <a:pt x="2712" y="4641"/>
                  </a:lnTo>
                  <a:lnTo>
                    <a:pt x="2712" y="4650"/>
                  </a:lnTo>
                  <a:lnTo>
                    <a:pt x="2726" y="4658"/>
                  </a:lnTo>
                  <a:lnTo>
                    <a:pt x="2726" y="4666"/>
                  </a:lnTo>
                  <a:lnTo>
                    <a:pt x="2739" y="4678"/>
                  </a:lnTo>
                  <a:lnTo>
                    <a:pt x="2752" y="4690"/>
                  </a:lnTo>
                  <a:lnTo>
                    <a:pt x="2752" y="4706"/>
                  </a:lnTo>
                  <a:lnTo>
                    <a:pt x="2765" y="4718"/>
                  </a:lnTo>
                  <a:lnTo>
                    <a:pt x="2779" y="4735"/>
                  </a:lnTo>
                  <a:lnTo>
                    <a:pt x="2779" y="4747"/>
                  </a:lnTo>
                  <a:lnTo>
                    <a:pt x="2779" y="4759"/>
                  </a:lnTo>
                  <a:lnTo>
                    <a:pt x="2779" y="4775"/>
                  </a:lnTo>
                  <a:lnTo>
                    <a:pt x="2765" y="4787"/>
                  </a:lnTo>
                  <a:lnTo>
                    <a:pt x="2739" y="4792"/>
                  </a:lnTo>
                  <a:lnTo>
                    <a:pt x="2712" y="4800"/>
                  </a:lnTo>
                  <a:lnTo>
                    <a:pt x="2686" y="4808"/>
                  </a:lnTo>
                  <a:lnTo>
                    <a:pt x="2659" y="4816"/>
                  </a:lnTo>
                  <a:lnTo>
                    <a:pt x="2646" y="4824"/>
                  </a:lnTo>
                  <a:lnTo>
                    <a:pt x="2633" y="4836"/>
                  </a:lnTo>
                  <a:lnTo>
                    <a:pt x="2620" y="4848"/>
                  </a:lnTo>
                  <a:lnTo>
                    <a:pt x="2620" y="4865"/>
                  </a:lnTo>
                  <a:lnTo>
                    <a:pt x="2620" y="4873"/>
                  </a:lnTo>
                  <a:lnTo>
                    <a:pt x="2633" y="4881"/>
                  </a:lnTo>
                  <a:lnTo>
                    <a:pt x="2633" y="4889"/>
                  </a:lnTo>
                  <a:lnTo>
                    <a:pt x="2633" y="4897"/>
                  </a:lnTo>
                  <a:lnTo>
                    <a:pt x="2633" y="4901"/>
                  </a:lnTo>
                  <a:lnTo>
                    <a:pt x="2646" y="4909"/>
                  </a:lnTo>
                  <a:lnTo>
                    <a:pt x="2646" y="4913"/>
                  </a:lnTo>
                  <a:lnTo>
                    <a:pt x="2659" y="4921"/>
                  </a:lnTo>
                  <a:lnTo>
                    <a:pt x="529" y="5063"/>
                  </a:lnTo>
                  <a:lnTo>
                    <a:pt x="516" y="5067"/>
                  </a:lnTo>
                  <a:lnTo>
                    <a:pt x="490" y="5071"/>
                  </a:lnTo>
                  <a:lnTo>
                    <a:pt x="463" y="5076"/>
                  </a:lnTo>
                  <a:lnTo>
                    <a:pt x="437" y="5076"/>
                  </a:lnTo>
                  <a:lnTo>
                    <a:pt x="397" y="5080"/>
                  </a:lnTo>
                  <a:lnTo>
                    <a:pt x="370" y="5084"/>
                  </a:lnTo>
                  <a:lnTo>
                    <a:pt x="331" y="5088"/>
                  </a:lnTo>
                  <a:lnTo>
                    <a:pt x="304" y="5096"/>
                  </a:lnTo>
                  <a:lnTo>
                    <a:pt x="265" y="5104"/>
                  </a:lnTo>
                  <a:lnTo>
                    <a:pt x="212" y="5108"/>
                  </a:lnTo>
                  <a:lnTo>
                    <a:pt x="159" y="5120"/>
                  </a:lnTo>
                  <a:lnTo>
                    <a:pt x="119" y="5128"/>
                  </a:lnTo>
                  <a:lnTo>
                    <a:pt x="79" y="5136"/>
                  </a:lnTo>
                  <a:lnTo>
                    <a:pt x="40" y="5153"/>
                  </a:lnTo>
                  <a:lnTo>
                    <a:pt x="13" y="5165"/>
                  </a:lnTo>
                  <a:lnTo>
                    <a:pt x="0" y="5181"/>
                  </a:lnTo>
                  <a:lnTo>
                    <a:pt x="26" y="5197"/>
                  </a:lnTo>
                  <a:lnTo>
                    <a:pt x="53" y="5213"/>
                  </a:lnTo>
                  <a:lnTo>
                    <a:pt x="79" y="5226"/>
                  </a:lnTo>
                  <a:lnTo>
                    <a:pt x="119" y="5234"/>
                  </a:lnTo>
                  <a:lnTo>
                    <a:pt x="198" y="5254"/>
                  </a:lnTo>
                  <a:lnTo>
                    <a:pt x="291" y="5266"/>
                  </a:lnTo>
                  <a:lnTo>
                    <a:pt x="384" y="5274"/>
                  </a:lnTo>
                  <a:lnTo>
                    <a:pt x="476" y="5282"/>
                  </a:lnTo>
                  <a:lnTo>
                    <a:pt x="582" y="5291"/>
                  </a:lnTo>
                  <a:lnTo>
                    <a:pt x="675" y="5303"/>
                  </a:lnTo>
                  <a:lnTo>
                    <a:pt x="701" y="5307"/>
                  </a:lnTo>
                  <a:lnTo>
                    <a:pt x="728" y="5311"/>
                  </a:lnTo>
                  <a:lnTo>
                    <a:pt x="754" y="5315"/>
                  </a:lnTo>
                  <a:lnTo>
                    <a:pt x="781" y="5315"/>
                  </a:lnTo>
                  <a:lnTo>
                    <a:pt x="807" y="5319"/>
                  </a:lnTo>
                  <a:lnTo>
                    <a:pt x="834" y="5319"/>
                  </a:lnTo>
                  <a:lnTo>
                    <a:pt x="847" y="5319"/>
                  </a:lnTo>
                  <a:lnTo>
                    <a:pt x="873" y="5319"/>
                  </a:lnTo>
                  <a:lnTo>
                    <a:pt x="926" y="5327"/>
                  </a:lnTo>
                  <a:lnTo>
                    <a:pt x="966" y="5327"/>
                  </a:lnTo>
                  <a:lnTo>
                    <a:pt x="1019" y="5331"/>
                  </a:lnTo>
                  <a:lnTo>
                    <a:pt x="1058" y="5331"/>
                  </a:lnTo>
                  <a:lnTo>
                    <a:pt x="1111" y="5335"/>
                  </a:lnTo>
                  <a:lnTo>
                    <a:pt x="1151" y="5335"/>
                  </a:lnTo>
                  <a:lnTo>
                    <a:pt x="1191" y="5335"/>
                  </a:lnTo>
                  <a:lnTo>
                    <a:pt x="1231" y="5339"/>
                  </a:lnTo>
                  <a:lnTo>
                    <a:pt x="1350" y="5347"/>
                  </a:lnTo>
                  <a:lnTo>
                    <a:pt x="1482" y="5351"/>
                  </a:lnTo>
                  <a:lnTo>
                    <a:pt x="1601" y="5355"/>
                  </a:lnTo>
                  <a:lnTo>
                    <a:pt x="1720" y="5355"/>
                  </a:lnTo>
                  <a:lnTo>
                    <a:pt x="1839" y="5355"/>
                  </a:lnTo>
                  <a:lnTo>
                    <a:pt x="1945" y="5355"/>
                  </a:lnTo>
                  <a:lnTo>
                    <a:pt x="2064" y="5355"/>
                  </a:lnTo>
                  <a:lnTo>
                    <a:pt x="2170" y="5359"/>
                  </a:lnTo>
                  <a:lnTo>
                    <a:pt x="2170" y="5359"/>
                  </a:lnTo>
                  <a:lnTo>
                    <a:pt x="2183" y="5359"/>
                  </a:lnTo>
                  <a:lnTo>
                    <a:pt x="2183" y="5364"/>
                  </a:lnTo>
                  <a:lnTo>
                    <a:pt x="2183" y="5364"/>
                  </a:lnTo>
                  <a:lnTo>
                    <a:pt x="2196" y="5364"/>
                  </a:lnTo>
                  <a:lnTo>
                    <a:pt x="2196" y="5364"/>
                  </a:lnTo>
                  <a:lnTo>
                    <a:pt x="2196" y="5364"/>
                  </a:lnTo>
                  <a:lnTo>
                    <a:pt x="2196" y="5364"/>
                  </a:lnTo>
                  <a:close/>
                  <a:moveTo>
                    <a:pt x="4975" y="3148"/>
                  </a:moveTo>
                  <a:lnTo>
                    <a:pt x="5001" y="3140"/>
                  </a:lnTo>
                  <a:lnTo>
                    <a:pt x="5015" y="3132"/>
                  </a:lnTo>
                  <a:lnTo>
                    <a:pt x="5028" y="3124"/>
                  </a:lnTo>
                  <a:lnTo>
                    <a:pt x="5041" y="3116"/>
                  </a:lnTo>
                  <a:lnTo>
                    <a:pt x="5054" y="3108"/>
                  </a:lnTo>
                  <a:lnTo>
                    <a:pt x="5068" y="3100"/>
                  </a:lnTo>
                  <a:lnTo>
                    <a:pt x="5081" y="3092"/>
                  </a:lnTo>
                  <a:lnTo>
                    <a:pt x="5094" y="3084"/>
                  </a:lnTo>
                  <a:lnTo>
                    <a:pt x="5107" y="3063"/>
                  </a:lnTo>
                  <a:lnTo>
                    <a:pt x="5120" y="3047"/>
                  </a:lnTo>
                  <a:lnTo>
                    <a:pt x="5134" y="3031"/>
                  </a:lnTo>
                  <a:lnTo>
                    <a:pt x="5147" y="3015"/>
                  </a:lnTo>
                  <a:lnTo>
                    <a:pt x="5160" y="2998"/>
                  </a:lnTo>
                  <a:lnTo>
                    <a:pt x="5160" y="2982"/>
                  </a:lnTo>
                  <a:lnTo>
                    <a:pt x="5160" y="2966"/>
                  </a:lnTo>
                  <a:lnTo>
                    <a:pt x="5147" y="2946"/>
                  </a:lnTo>
                  <a:lnTo>
                    <a:pt x="5134" y="2933"/>
                  </a:lnTo>
                  <a:lnTo>
                    <a:pt x="5107" y="2921"/>
                  </a:lnTo>
                  <a:lnTo>
                    <a:pt x="5081" y="2905"/>
                  </a:lnTo>
                  <a:lnTo>
                    <a:pt x="5054" y="2893"/>
                  </a:lnTo>
                  <a:lnTo>
                    <a:pt x="5028" y="2881"/>
                  </a:lnTo>
                  <a:lnTo>
                    <a:pt x="4988" y="2868"/>
                  </a:lnTo>
                  <a:lnTo>
                    <a:pt x="4962" y="2856"/>
                  </a:lnTo>
                  <a:lnTo>
                    <a:pt x="4922" y="2844"/>
                  </a:lnTo>
                  <a:lnTo>
                    <a:pt x="4869" y="3059"/>
                  </a:lnTo>
                  <a:lnTo>
                    <a:pt x="4975" y="3148"/>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37" name="Freeform 13"/>
            <p:cNvSpPr>
              <a:spLocks/>
            </p:cNvSpPr>
            <p:nvPr/>
          </p:nvSpPr>
          <p:spPr bwMode="auto">
            <a:xfrm>
              <a:off x="2127" y="9256"/>
              <a:ext cx="3586" cy="397"/>
            </a:xfrm>
            <a:custGeom>
              <a:avLst/>
              <a:gdLst/>
              <a:ahLst/>
              <a:cxnLst>
                <a:cxn ang="0">
                  <a:pos x="2329" y="393"/>
                </a:cxn>
                <a:cxn ang="0">
                  <a:pos x="2474" y="385"/>
                </a:cxn>
                <a:cxn ang="0">
                  <a:pos x="2607" y="373"/>
                </a:cxn>
                <a:cxn ang="0">
                  <a:pos x="2726" y="357"/>
                </a:cxn>
                <a:cxn ang="0">
                  <a:pos x="2845" y="340"/>
                </a:cxn>
                <a:cxn ang="0">
                  <a:pos x="2937" y="328"/>
                </a:cxn>
                <a:cxn ang="0">
                  <a:pos x="3030" y="312"/>
                </a:cxn>
                <a:cxn ang="0">
                  <a:pos x="3109" y="300"/>
                </a:cxn>
                <a:cxn ang="0">
                  <a:pos x="3189" y="288"/>
                </a:cxn>
                <a:cxn ang="0">
                  <a:pos x="3228" y="279"/>
                </a:cxn>
                <a:cxn ang="0">
                  <a:pos x="3268" y="267"/>
                </a:cxn>
                <a:cxn ang="0">
                  <a:pos x="3321" y="259"/>
                </a:cxn>
                <a:cxn ang="0">
                  <a:pos x="3387" y="251"/>
                </a:cxn>
                <a:cxn ang="0">
                  <a:pos x="3467" y="239"/>
                </a:cxn>
                <a:cxn ang="0">
                  <a:pos x="3533" y="227"/>
                </a:cxn>
                <a:cxn ang="0">
                  <a:pos x="3586" y="206"/>
                </a:cxn>
                <a:cxn ang="0">
                  <a:pos x="3573" y="182"/>
                </a:cxn>
                <a:cxn ang="0">
                  <a:pos x="3546" y="166"/>
                </a:cxn>
                <a:cxn ang="0">
                  <a:pos x="3546" y="150"/>
                </a:cxn>
                <a:cxn ang="0">
                  <a:pos x="3546" y="133"/>
                </a:cxn>
                <a:cxn ang="0">
                  <a:pos x="3506" y="109"/>
                </a:cxn>
                <a:cxn ang="0">
                  <a:pos x="3414" y="73"/>
                </a:cxn>
                <a:cxn ang="0">
                  <a:pos x="3321" y="40"/>
                </a:cxn>
                <a:cxn ang="0">
                  <a:pos x="3189" y="8"/>
                </a:cxn>
                <a:cxn ang="0">
                  <a:pos x="2964" y="0"/>
                </a:cxn>
                <a:cxn ang="0">
                  <a:pos x="2673" y="20"/>
                </a:cxn>
                <a:cxn ang="0">
                  <a:pos x="2382" y="44"/>
                </a:cxn>
                <a:cxn ang="0">
                  <a:pos x="2091" y="60"/>
                </a:cxn>
                <a:cxn ang="0">
                  <a:pos x="1892" y="68"/>
                </a:cxn>
                <a:cxn ang="0">
                  <a:pos x="1760" y="77"/>
                </a:cxn>
                <a:cxn ang="0">
                  <a:pos x="1641" y="77"/>
                </a:cxn>
                <a:cxn ang="0">
                  <a:pos x="1522" y="81"/>
                </a:cxn>
                <a:cxn ang="0">
                  <a:pos x="1350" y="93"/>
                </a:cxn>
                <a:cxn ang="0">
                  <a:pos x="1164" y="109"/>
                </a:cxn>
                <a:cxn ang="0">
                  <a:pos x="979" y="121"/>
                </a:cxn>
                <a:cxn ang="0">
                  <a:pos x="807" y="133"/>
                </a:cxn>
                <a:cxn ang="0">
                  <a:pos x="688" y="146"/>
                </a:cxn>
                <a:cxn ang="0">
                  <a:pos x="635" y="150"/>
                </a:cxn>
                <a:cxn ang="0">
                  <a:pos x="582" y="150"/>
                </a:cxn>
                <a:cxn ang="0">
                  <a:pos x="529" y="154"/>
                </a:cxn>
                <a:cxn ang="0">
                  <a:pos x="437" y="162"/>
                </a:cxn>
                <a:cxn ang="0">
                  <a:pos x="291" y="174"/>
                </a:cxn>
                <a:cxn ang="0">
                  <a:pos x="159" y="194"/>
                </a:cxn>
                <a:cxn ang="0">
                  <a:pos x="53" y="223"/>
                </a:cxn>
                <a:cxn ang="0">
                  <a:pos x="27" y="251"/>
                </a:cxn>
                <a:cxn ang="0">
                  <a:pos x="53" y="271"/>
                </a:cxn>
                <a:cxn ang="0">
                  <a:pos x="106" y="283"/>
                </a:cxn>
                <a:cxn ang="0">
                  <a:pos x="159" y="296"/>
                </a:cxn>
                <a:cxn ang="0">
                  <a:pos x="238" y="304"/>
                </a:cxn>
                <a:cxn ang="0">
                  <a:pos x="304" y="308"/>
                </a:cxn>
                <a:cxn ang="0">
                  <a:pos x="384" y="316"/>
                </a:cxn>
                <a:cxn ang="0">
                  <a:pos x="463" y="324"/>
                </a:cxn>
                <a:cxn ang="0">
                  <a:pos x="728" y="344"/>
                </a:cxn>
                <a:cxn ang="0">
                  <a:pos x="1164" y="365"/>
                </a:cxn>
                <a:cxn ang="0">
                  <a:pos x="1601" y="373"/>
                </a:cxn>
                <a:cxn ang="0">
                  <a:pos x="2051" y="381"/>
                </a:cxn>
              </a:cxnLst>
              <a:rect l="0" t="0" r="r" b="b"/>
              <a:pathLst>
                <a:path w="3586" h="397">
                  <a:moveTo>
                    <a:pt x="2263" y="397"/>
                  </a:moveTo>
                  <a:lnTo>
                    <a:pt x="2329" y="393"/>
                  </a:lnTo>
                  <a:lnTo>
                    <a:pt x="2395" y="389"/>
                  </a:lnTo>
                  <a:lnTo>
                    <a:pt x="2474" y="385"/>
                  </a:lnTo>
                  <a:lnTo>
                    <a:pt x="2540" y="377"/>
                  </a:lnTo>
                  <a:lnTo>
                    <a:pt x="2607" y="373"/>
                  </a:lnTo>
                  <a:lnTo>
                    <a:pt x="2660" y="365"/>
                  </a:lnTo>
                  <a:lnTo>
                    <a:pt x="2726" y="357"/>
                  </a:lnTo>
                  <a:lnTo>
                    <a:pt x="2792" y="352"/>
                  </a:lnTo>
                  <a:lnTo>
                    <a:pt x="2845" y="340"/>
                  </a:lnTo>
                  <a:lnTo>
                    <a:pt x="2898" y="332"/>
                  </a:lnTo>
                  <a:lnTo>
                    <a:pt x="2937" y="328"/>
                  </a:lnTo>
                  <a:lnTo>
                    <a:pt x="2990" y="320"/>
                  </a:lnTo>
                  <a:lnTo>
                    <a:pt x="3030" y="312"/>
                  </a:lnTo>
                  <a:lnTo>
                    <a:pt x="3070" y="304"/>
                  </a:lnTo>
                  <a:lnTo>
                    <a:pt x="3109" y="300"/>
                  </a:lnTo>
                  <a:lnTo>
                    <a:pt x="3162" y="292"/>
                  </a:lnTo>
                  <a:lnTo>
                    <a:pt x="3189" y="288"/>
                  </a:lnTo>
                  <a:lnTo>
                    <a:pt x="3202" y="283"/>
                  </a:lnTo>
                  <a:lnTo>
                    <a:pt x="3228" y="279"/>
                  </a:lnTo>
                  <a:lnTo>
                    <a:pt x="3255" y="271"/>
                  </a:lnTo>
                  <a:lnTo>
                    <a:pt x="3268" y="267"/>
                  </a:lnTo>
                  <a:lnTo>
                    <a:pt x="3295" y="263"/>
                  </a:lnTo>
                  <a:lnTo>
                    <a:pt x="3321" y="259"/>
                  </a:lnTo>
                  <a:lnTo>
                    <a:pt x="3348" y="259"/>
                  </a:lnTo>
                  <a:lnTo>
                    <a:pt x="3387" y="251"/>
                  </a:lnTo>
                  <a:lnTo>
                    <a:pt x="3427" y="243"/>
                  </a:lnTo>
                  <a:lnTo>
                    <a:pt x="3467" y="239"/>
                  </a:lnTo>
                  <a:lnTo>
                    <a:pt x="3506" y="231"/>
                  </a:lnTo>
                  <a:lnTo>
                    <a:pt x="3533" y="227"/>
                  </a:lnTo>
                  <a:lnTo>
                    <a:pt x="3559" y="219"/>
                  </a:lnTo>
                  <a:lnTo>
                    <a:pt x="3586" y="206"/>
                  </a:lnTo>
                  <a:lnTo>
                    <a:pt x="3586" y="194"/>
                  </a:lnTo>
                  <a:lnTo>
                    <a:pt x="3573" y="182"/>
                  </a:lnTo>
                  <a:lnTo>
                    <a:pt x="3559" y="174"/>
                  </a:lnTo>
                  <a:lnTo>
                    <a:pt x="3546" y="166"/>
                  </a:lnTo>
                  <a:lnTo>
                    <a:pt x="3546" y="158"/>
                  </a:lnTo>
                  <a:lnTo>
                    <a:pt x="3546" y="150"/>
                  </a:lnTo>
                  <a:lnTo>
                    <a:pt x="3546" y="142"/>
                  </a:lnTo>
                  <a:lnTo>
                    <a:pt x="3546" y="133"/>
                  </a:lnTo>
                  <a:lnTo>
                    <a:pt x="3546" y="125"/>
                  </a:lnTo>
                  <a:lnTo>
                    <a:pt x="3506" y="109"/>
                  </a:lnTo>
                  <a:lnTo>
                    <a:pt x="3467" y="93"/>
                  </a:lnTo>
                  <a:lnTo>
                    <a:pt x="3414" y="73"/>
                  </a:lnTo>
                  <a:lnTo>
                    <a:pt x="3374" y="56"/>
                  </a:lnTo>
                  <a:lnTo>
                    <a:pt x="3321" y="40"/>
                  </a:lnTo>
                  <a:lnTo>
                    <a:pt x="3268" y="24"/>
                  </a:lnTo>
                  <a:lnTo>
                    <a:pt x="3189" y="8"/>
                  </a:lnTo>
                  <a:lnTo>
                    <a:pt x="3109" y="0"/>
                  </a:lnTo>
                  <a:lnTo>
                    <a:pt x="2964" y="0"/>
                  </a:lnTo>
                  <a:lnTo>
                    <a:pt x="2818" y="8"/>
                  </a:lnTo>
                  <a:lnTo>
                    <a:pt x="2673" y="20"/>
                  </a:lnTo>
                  <a:lnTo>
                    <a:pt x="2527" y="32"/>
                  </a:lnTo>
                  <a:lnTo>
                    <a:pt x="2382" y="44"/>
                  </a:lnTo>
                  <a:lnTo>
                    <a:pt x="2236" y="52"/>
                  </a:lnTo>
                  <a:lnTo>
                    <a:pt x="2091" y="60"/>
                  </a:lnTo>
                  <a:lnTo>
                    <a:pt x="1945" y="60"/>
                  </a:lnTo>
                  <a:lnTo>
                    <a:pt x="1892" y="68"/>
                  </a:lnTo>
                  <a:lnTo>
                    <a:pt x="1826" y="73"/>
                  </a:lnTo>
                  <a:lnTo>
                    <a:pt x="1760" y="77"/>
                  </a:lnTo>
                  <a:lnTo>
                    <a:pt x="1694" y="77"/>
                  </a:lnTo>
                  <a:lnTo>
                    <a:pt x="1641" y="77"/>
                  </a:lnTo>
                  <a:lnTo>
                    <a:pt x="1575" y="81"/>
                  </a:lnTo>
                  <a:lnTo>
                    <a:pt x="1522" y="81"/>
                  </a:lnTo>
                  <a:lnTo>
                    <a:pt x="1456" y="85"/>
                  </a:lnTo>
                  <a:lnTo>
                    <a:pt x="1350" y="93"/>
                  </a:lnTo>
                  <a:lnTo>
                    <a:pt x="1257" y="101"/>
                  </a:lnTo>
                  <a:lnTo>
                    <a:pt x="1164" y="109"/>
                  </a:lnTo>
                  <a:lnTo>
                    <a:pt x="1072" y="113"/>
                  </a:lnTo>
                  <a:lnTo>
                    <a:pt x="979" y="121"/>
                  </a:lnTo>
                  <a:lnTo>
                    <a:pt x="887" y="129"/>
                  </a:lnTo>
                  <a:lnTo>
                    <a:pt x="807" y="133"/>
                  </a:lnTo>
                  <a:lnTo>
                    <a:pt x="715" y="142"/>
                  </a:lnTo>
                  <a:lnTo>
                    <a:pt x="688" y="146"/>
                  </a:lnTo>
                  <a:lnTo>
                    <a:pt x="662" y="150"/>
                  </a:lnTo>
                  <a:lnTo>
                    <a:pt x="635" y="150"/>
                  </a:lnTo>
                  <a:lnTo>
                    <a:pt x="609" y="150"/>
                  </a:lnTo>
                  <a:lnTo>
                    <a:pt x="582" y="150"/>
                  </a:lnTo>
                  <a:lnTo>
                    <a:pt x="556" y="154"/>
                  </a:lnTo>
                  <a:lnTo>
                    <a:pt x="529" y="154"/>
                  </a:lnTo>
                  <a:lnTo>
                    <a:pt x="503" y="158"/>
                  </a:lnTo>
                  <a:lnTo>
                    <a:pt x="437" y="162"/>
                  </a:lnTo>
                  <a:lnTo>
                    <a:pt x="357" y="170"/>
                  </a:lnTo>
                  <a:lnTo>
                    <a:pt x="291" y="174"/>
                  </a:lnTo>
                  <a:lnTo>
                    <a:pt x="225" y="186"/>
                  </a:lnTo>
                  <a:lnTo>
                    <a:pt x="159" y="194"/>
                  </a:lnTo>
                  <a:lnTo>
                    <a:pt x="106" y="210"/>
                  </a:lnTo>
                  <a:lnTo>
                    <a:pt x="53" y="223"/>
                  </a:lnTo>
                  <a:lnTo>
                    <a:pt x="0" y="239"/>
                  </a:lnTo>
                  <a:lnTo>
                    <a:pt x="27" y="251"/>
                  </a:lnTo>
                  <a:lnTo>
                    <a:pt x="40" y="263"/>
                  </a:lnTo>
                  <a:lnTo>
                    <a:pt x="53" y="271"/>
                  </a:lnTo>
                  <a:lnTo>
                    <a:pt x="79" y="275"/>
                  </a:lnTo>
                  <a:lnTo>
                    <a:pt x="106" y="283"/>
                  </a:lnTo>
                  <a:lnTo>
                    <a:pt x="132" y="288"/>
                  </a:lnTo>
                  <a:lnTo>
                    <a:pt x="159" y="296"/>
                  </a:lnTo>
                  <a:lnTo>
                    <a:pt x="185" y="304"/>
                  </a:lnTo>
                  <a:lnTo>
                    <a:pt x="238" y="304"/>
                  </a:lnTo>
                  <a:lnTo>
                    <a:pt x="278" y="308"/>
                  </a:lnTo>
                  <a:lnTo>
                    <a:pt x="304" y="308"/>
                  </a:lnTo>
                  <a:lnTo>
                    <a:pt x="344" y="312"/>
                  </a:lnTo>
                  <a:lnTo>
                    <a:pt x="384" y="316"/>
                  </a:lnTo>
                  <a:lnTo>
                    <a:pt x="423" y="320"/>
                  </a:lnTo>
                  <a:lnTo>
                    <a:pt x="463" y="324"/>
                  </a:lnTo>
                  <a:lnTo>
                    <a:pt x="503" y="328"/>
                  </a:lnTo>
                  <a:lnTo>
                    <a:pt x="728" y="344"/>
                  </a:lnTo>
                  <a:lnTo>
                    <a:pt x="939" y="357"/>
                  </a:lnTo>
                  <a:lnTo>
                    <a:pt x="1164" y="365"/>
                  </a:lnTo>
                  <a:lnTo>
                    <a:pt x="1389" y="369"/>
                  </a:lnTo>
                  <a:lnTo>
                    <a:pt x="1601" y="373"/>
                  </a:lnTo>
                  <a:lnTo>
                    <a:pt x="1826" y="377"/>
                  </a:lnTo>
                  <a:lnTo>
                    <a:pt x="2051" y="381"/>
                  </a:lnTo>
                  <a:lnTo>
                    <a:pt x="2263" y="397"/>
                  </a:lnTo>
                  <a:close/>
                </a:path>
              </a:pathLst>
            </a:custGeom>
            <a:solidFill>
              <a:srgbClr val="876157"/>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38" name="Freeform 14"/>
            <p:cNvSpPr>
              <a:spLocks/>
            </p:cNvSpPr>
            <p:nvPr/>
          </p:nvSpPr>
          <p:spPr bwMode="auto">
            <a:xfrm>
              <a:off x="6070" y="9187"/>
              <a:ext cx="3308" cy="421"/>
            </a:xfrm>
            <a:custGeom>
              <a:avLst/>
              <a:gdLst/>
              <a:ahLst/>
              <a:cxnLst>
                <a:cxn ang="0">
                  <a:pos x="1813" y="421"/>
                </a:cxn>
                <a:cxn ang="0">
                  <a:pos x="2091" y="421"/>
                </a:cxn>
                <a:cxn ang="0">
                  <a:pos x="2355" y="413"/>
                </a:cxn>
                <a:cxn ang="0">
                  <a:pos x="2633" y="405"/>
                </a:cxn>
                <a:cxn ang="0">
                  <a:pos x="2792" y="397"/>
                </a:cxn>
                <a:cxn ang="0">
                  <a:pos x="2831" y="393"/>
                </a:cxn>
                <a:cxn ang="0">
                  <a:pos x="2884" y="389"/>
                </a:cxn>
                <a:cxn ang="0">
                  <a:pos x="2924" y="389"/>
                </a:cxn>
                <a:cxn ang="0">
                  <a:pos x="3003" y="381"/>
                </a:cxn>
                <a:cxn ang="0">
                  <a:pos x="3096" y="365"/>
                </a:cxn>
                <a:cxn ang="0">
                  <a:pos x="3189" y="348"/>
                </a:cxn>
                <a:cxn ang="0">
                  <a:pos x="3268" y="328"/>
                </a:cxn>
                <a:cxn ang="0">
                  <a:pos x="3295" y="300"/>
                </a:cxn>
                <a:cxn ang="0">
                  <a:pos x="3268" y="275"/>
                </a:cxn>
                <a:cxn ang="0">
                  <a:pos x="3242" y="251"/>
                </a:cxn>
                <a:cxn ang="0">
                  <a:pos x="3215" y="231"/>
                </a:cxn>
                <a:cxn ang="0">
                  <a:pos x="3189" y="206"/>
                </a:cxn>
                <a:cxn ang="0">
                  <a:pos x="3149" y="190"/>
                </a:cxn>
                <a:cxn ang="0">
                  <a:pos x="3096" y="170"/>
                </a:cxn>
                <a:cxn ang="0">
                  <a:pos x="3043" y="158"/>
                </a:cxn>
                <a:cxn ang="0">
                  <a:pos x="2964" y="142"/>
                </a:cxn>
                <a:cxn ang="0">
                  <a:pos x="2858" y="125"/>
                </a:cxn>
                <a:cxn ang="0">
                  <a:pos x="2752" y="113"/>
                </a:cxn>
                <a:cxn ang="0">
                  <a:pos x="2633" y="101"/>
                </a:cxn>
                <a:cxn ang="0">
                  <a:pos x="2408" y="85"/>
                </a:cxn>
                <a:cxn ang="0">
                  <a:pos x="2038" y="56"/>
                </a:cxn>
                <a:cxn ang="0">
                  <a:pos x="1667" y="36"/>
                </a:cxn>
                <a:cxn ang="0">
                  <a:pos x="1310" y="12"/>
                </a:cxn>
                <a:cxn ang="0">
                  <a:pos x="1058" y="0"/>
                </a:cxn>
                <a:cxn ang="0">
                  <a:pos x="939" y="0"/>
                </a:cxn>
                <a:cxn ang="0">
                  <a:pos x="834" y="0"/>
                </a:cxn>
                <a:cxn ang="0">
                  <a:pos x="728" y="16"/>
                </a:cxn>
                <a:cxn ang="0">
                  <a:pos x="609" y="48"/>
                </a:cxn>
                <a:cxn ang="0">
                  <a:pos x="463" y="85"/>
                </a:cxn>
                <a:cxn ang="0">
                  <a:pos x="304" y="121"/>
                </a:cxn>
                <a:cxn ang="0">
                  <a:pos x="159" y="158"/>
                </a:cxn>
                <a:cxn ang="0">
                  <a:pos x="66" y="182"/>
                </a:cxn>
                <a:cxn ang="0">
                  <a:pos x="26" y="198"/>
                </a:cxn>
                <a:cxn ang="0">
                  <a:pos x="0" y="219"/>
                </a:cxn>
                <a:cxn ang="0">
                  <a:pos x="0" y="235"/>
                </a:cxn>
                <a:cxn ang="0">
                  <a:pos x="26" y="251"/>
                </a:cxn>
                <a:cxn ang="0">
                  <a:pos x="66" y="259"/>
                </a:cxn>
                <a:cxn ang="0">
                  <a:pos x="119" y="263"/>
                </a:cxn>
                <a:cxn ang="0">
                  <a:pos x="172" y="271"/>
                </a:cxn>
                <a:cxn ang="0">
                  <a:pos x="265" y="284"/>
                </a:cxn>
                <a:cxn ang="0">
                  <a:pos x="410" y="304"/>
                </a:cxn>
                <a:cxn ang="0">
                  <a:pos x="556" y="320"/>
                </a:cxn>
                <a:cxn ang="0">
                  <a:pos x="701" y="336"/>
                </a:cxn>
                <a:cxn ang="0">
                  <a:pos x="807" y="348"/>
                </a:cxn>
                <a:cxn ang="0">
                  <a:pos x="860" y="352"/>
                </a:cxn>
                <a:cxn ang="0">
                  <a:pos x="900" y="357"/>
                </a:cxn>
                <a:cxn ang="0">
                  <a:pos x="953" y="361"/>
                </a:cxn>
                <a:cxn ang="0">
                  <a:pos x="1019" y="365"/>
                </a:cxn>
                <a:cxn ang="0">
                  <a:pos x="1085" y="369"/>
                </a:cxn>
                <a:cxn ang="0">
                  <a:pos x="1151" y="377"/>
                </a:cxn>
                <a:cxn ang="0">
                  <a:pos x="1217" y="385"/>
                </a:cxn>
                <a:cxn ang="0">
                  <a:pos x="1310" y="389"/>
                </a:cxn>
                <a:cxn ang="0">
                  <a:pos x="1402" y="397"/>
                </a:cxn>
                <a:cxn ang="0">
                  <a:pos x="1508" y="409"/>
                </a:cxn>
                <a:cxn ang="0">
                  <a:pos x="1614" y="417"/>
                </a:cxn>
              </a:cxnLst>
              <a:rect l="0" t="0" r="r" b="b"/>
              <a:pathLst>
                <a:path w="3308" h="421">
                  <a:moveTo>
                    <a:pt x="1667" y="421"/>
                  </a:moveTo>
                  <a:lnTo>
                    <a:pt x="1813" y="421"/>
                  </a:lnTo>
                  <a:lnTo>
                    <a:pt x="1958" y="421"/>
                  </a:lnTo>
                  <a:lnTo>
                    <a:pt x="2091" y="421"/>
                  </a:lnTo>
                  <a:lnTo>
                    <a:pt x="2223" y="417"/>
                  </a:lnTo>
                  <a:lnTo>
                    <a:pt x="2355" y="413"/>
                  </a:lnTo>
                  <a:lnTo>
                    <a:pt x="2501" y="409"/>
                  </a:lnTo>
                  <a:lnTo>
                    <a:pt x="2633" y="405"/>
                  </a:lnTo>
                  <a:lnTo>
                    <a:pt x="2765" y="397"/>
                  </a:lnTo>
                  <a:lnTo>
                    <a:pt x="2792" y="397"/>
                  </a:lnTo>
                  <a:lnTo>
                    <a:pt x="2818" y="393"/>
                  </a:lnTo>
                  <a:lnTo>
                    <a:pt x="2831" y="393"/>
                  </a:lnTo>
                  <a:lnTo>
                    <a:pt x="2858" y="393"/>
                  </a:lnTo>
                  <a:lnTo>
                    <a:pt x="2884" y="389"/>
                  </a:lnTo>
                  <a:lnTo>
                    <a:pt x="2898" y="389"/>
                  </a:lnTo>
                  <a:lnTo>
                    <a:pt x="2924" y="389"/>
                  </a:lnTo>
                  <a:lnTo>
                    <a:pt x="2951" y="385"/>
                  </a:lnTo>
                  <a:lnTo>
                    <a:pt x="3003" y="381"/>
                  </a:lnTo>
                  <a:lnTo>
                    <a:pt x="3043" y="373"/>
                  </a:lnTo>
                  <a:lnTo>
                    <a:pt x="3096" y="365"/>
                  </a:lnTo>
                  <a:lnTo>
                    <a:pt x="3149" y="357"/>
                  </a:lnTo>
                  <a:lnTo>
                    <a:pt x="3189" y="348"/>
                  </a:lnTo>
                  <a:lnTo>
                    <a:pt x="3228" y="340"/>
                  </a:lnTo>
                  <a:lnTo>
                    <a:pt x="3268" y="328"/>
                  </a:lnTo>
                  <a:lnTo>
                    <a:pt x="3308" y="312"/>
                  </a:lnTo>
                  <a:lnTo>
                    <a:pt x="3295" y="300"/>
                  </a:lnTo>
                  <a:lnTo>
                    <a:pt x="3281" y="288"/>
                  </a:lnTo>
                  <a:lnTo>
                    <a:pt x="3268" y="275"/>
                  </a:lnTo>
                  <a:lnTo>
                    <a:pt x="3255" y="263"/>
                  </a:lnTo>
                  <a:lnTo>
                    <a:pt x="3242" y="251"/>
                  </a:lnTo>
                  <a:lnTo>
                    <a:pt x="3228" y="243"/>
                  </a:lnTo>
                  <a:lnTo>
                    <a:pt x="3215" y="231"/>
                  </a:lnTo>
                  <a:lnTo>
                    <a:pt x="3202" y="219"/>
                  </a:lnTo>
                  <a:lnTo>
                    <a:pt x="3189" y="206"/>
                  </a:lnTo>
                  <a:lnTo>
                    <a:pt x="3175" y="198"/>
                  </a:lnTo>
                  <a:lnTo>
                    <a:pt x="3149" y="190"/>
                  </a:lnTo>
                  <a:lnTo>
                    <a:pt x="3123" y="178"/>
                  </a:lnTo>
                  <a:lnTo>
                    <a:pt x="3096" y="170"/>
                  </a:lnTo>
                  <a:lnTo>
                    <a:pt x="3070" y="166"/>
                  </a:lnTo>
                  <a:lnTo>
                    <a:pt x="3043" y="158"/>
                  </a:lnTo>
                  <a:lnTo>
                    <a:pt x="3017" y="154"/>
                  </a:lnTo>
                  <a:lnTo>
                    <a:pt x="2964" y="142"/>
                  </a:lnTo>
                  <a:lnTo>
                    <a:pt x="2911" y="133"/>
                  </a:lnTo>
                  <a:lnTo>
                    <a:pt x="2858" y="125"/>
                  </a:lnTo>
                  <a:lnTo>
                    <a:pt x="2805" y="121"/>
                  </a:lnTo>
                  <a:lnTo>
                    <a:pt x="2752" y="113"/>
                  </a:lnTo>
                  <a:lnTo>
                    <a:pt x="2699" y="109"/>
                  </a:lnTo>
                  <a:lnTo>
                    <a:pt x="2633" y="101"/>
                  </a:lnTo>
                  <a:lnTo>
                    <a:pt x="2580" y="97"/>
                  </a:lnTo>
                  <a:lnTo>
                    <a:pt x="2408" y="85"/>
                  </a:lnTo>
                  <a:lnTo>
                    <a:pt x="2223" y="69"/>
                  </a:lnTo>
                  <a:lnTo>
                    <a:pt x="2038" y="56"/>
                  </a:lnTo>
                  <a:lnTo>
                    <a:pt x="1852" y="44"/>
                  </a:lnTo>
                  <a:lnTo>
                    <a:pt x="1667" y="36"/>
                  </a:lnTo>
                  <a:lnTo>
                    <a:pt x="1482" y="24"/>
                  </a:lnTo>
                  <a:lnTo>
                    <a:pt x="1310" y="12"/>
                  </a:lnTo>
                  <a:lnTo>
                    <a:pt x="1125" y="4"/>
                  </a:lnTo>
                  <a:lnTo>
                    <a:pt x="1058" y="0"/>
                  </a:lnTo>
                  <a:lnTo>
                    <a:pt x="1006" y="0"/>
                  </a:lnTo>
                  <a:lnTo>
                    <a:pt x="939" y="0"/>
                  </a:lnTo>
                  <a:lnTo>
                    <a:pt x="886" y="0"/>
                  </a:lnTo>
                  <a:lnTo>
                    <a:pt x="834" y="0"/>
                  </a:lnTo>
                  <a:lnTo>
                    <a:pt x="781" y="8"/>
                  </a:lnTo>
                  <a:lnTo>
                    <a:pt x="728" y="16"/>
                  </a:lnTo>
                  <a:lnTo>
                    <a:pt x="675" y="28"/>
                  </a:lnTo>
                  <a:lnTo>
                    <a:pt x="609" y="48"/>
                  </a:lnTo>
                  <a:lnTo>
                    <a:pt x="542" y="69"/>
                  </a:lnTo>
                  <a:lnTo>
                    <a:pt x="463" y="85"/>
                  </a:lnTo>
                  <a:lnTo>
                    <a:pt x="384" y="101"/>
                  </a:lnTo>
                  <a:lnTo>
                    <a:pt x="304" y="121"/>
                  </a:lnTo>
                  <a:lnTo>
                    <a:pt x="225" y="137"/>
                  </a:lnTo>
                  <a:lnTo>
                    <a:pt x="159" y="158"/>
                  </a:lnTo>
                  <a:lnTo>
                    <a:pt x="93" y="178"/>
                  </a:lnTo>
                  <a:lnTo>
                    <a:pt x="66" y="182"/>
                  </a:lnTo>
                  <a:lnTo>
                    <a:pt x="40" y="190"/>
                  </a:lnTo>
                  <a:lnTo>
                    <a:pt x="26" y="198"/>
                  </a:lnTo>
                  <a:lnTo>
                    <a:pt x="13" y="206"/>
                  </a:lnTo>
                  <a:lnTo>
                    <a:pt x="0" y="219"/>
                  </a:lnTo>
                  <a:lnTo>
                    <a:pt x="0" y="227"/>
                  </a:lnTo>
                  <a:lnTo>
                    <a:pt x="0" y="235"/>
                  </a:lnTo>
                  <a:lnTo>
                    <a:pt x="0" y="247"/>
                  </a:lnTo>
                  <a:lnTo>
                    <a:pt x="26" y="251"/>
                  </a:lnTo>
                  <a:lnTo>
                    <a:pt x="40" y="255"/>
                  </a:lnTo>
                  <a:lnTo>
                    <a:pt x="66" y="259"/>
                  </a:lnTo>
                  <a:lnTo>
                    <a:pt x="93" y="259"/>
                  </a:lnTo>
                  <a:lnTo>
                    <a:pt x="119" y="263"/>
                  </a:lnTo>
                  <a:lnTo>
                    <a:pt x="146" y="267"/>
                  </a:lnTo>
                  <a:lnTo>
                    <a:pt x="172" y="271"/>
                  </a:lnTo>
                  <a:lnTo>
                    <a:pt x="198" y="275"/>
                  </a:lnTo>
                  <a:lnTo>
                    <a:pt x="265" y="284"/>
                  </a:lnTo>
                  <a:lnTo>
                    <a:pt x="344" y="296"/>
                  </a:lnTo>
                  <a:lnTo>
                    <a:pt x="410" y="304"/>
                  </a:lnTo>
                  <a:lnTo>
                    <a:pt x="476" y="312"/>
                  </a:lnTo>
                  <a:lnTo>
                    <a:pt x="556" y="320"/>
                  </a:lnTo>
                  <a:lnTo>
                    <a:pt x="622" y="328"/>
                  </a:lnTo>
                  <a:lnTo>
                    <a:pt x="701" y="336"/>
                  </a:lnTo>
                  <a:lnTo>
                    <a:pt x="781" y="344"/>
                  </a:lnTo>
                  <a:lnTo>
                    <a:pt x="807" y="348"/>
                  </a:lnTo>
                  <a:lnTo>
                    <a:pt x="834" y="352"/>
                  </a:lnTo>
                  <a:lnTo>
                    <a:pt x="860" y="352"/>
                  </a:lnTo>
                  <a:lnTo>
                    <a:pt x="886" y="357"/>
                  </a:lnTo>
                  <a:lnTo>
                    <a:pt x="900" y="357"/>
                  </a:lnTo>
                  <a:lnTo>
                    <a:pt x="926" y="361"/>
                  </a:lnTo>
                  <a:lnTo>
                    <a:pt x="953" y="361"/>
                  </a:lnTo>
                  <a:lnTo>
                    <a:pt x="979" y="365"/>
                  </a:lnTo>
                  <a:lnTo>
                    <a:pt x="1019" y="365"/>
                  </a:lnTo>
                  <a:lnTo>
                    <a:pt x="1045" y="369"/>
                  </a:lnTo>
                  <a:lnTo>
                    <a:pt x="1085" y="369"/>
                  </a:lnTo>
                  <a:lnTo>
                    <a:pt x="1111" y="373"/>
                  </a:lnTo>
                  <a:lnTo>
                    <a:pt x="1151" y="377"/>
                  </a:lnTo>
                  <a:lnTo>
                    <a:pt x="1178" y="381"/>
                  </a:lnTo>
                  <a:lnTo>
                    <a:pt x="1217" y="385"/>
                  </a:lnTo>
                  <a:lnTo>
                    <a:pt x="1257" y="385"/>
                  </a:lnTo>
                  <a:lnTo>
                    <a:pt x="1310" y="389"/>
                  </a:lnTo>
                  <a:lnTo>
                    <a:pt x="1350" y="393"/>
                  </a:lnTo>
                  <a:lnTo>
                    <a:pt x="1402" y="397"/>
                  </a:lnTo>
                  <a:lnTo>
                    <a:pt x="1455" y="405"/>
                  </a:lnTo>
                  <a:lnTo>
                    <a:pt x="1508" y="409"/>
                  </a:lnTo>
                  <a:lnTo>
                    <a:pt x="1561" y="413"/>
                  </a:lnTo>
                  <a:lnTo>
                    <a:pt x="1614" y="417"/>
                  </a:lnTo>
                  <a:lnTo>
                    <a:pt x="1667" y="421"/>
                  </a:lnTo>
                  <a:close/>
                </a:path>
              </a:pathLst>
            </a:custGeom>
            <a:solidFill>
              <a:srgbClr val="876157"/>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39" name="Freeform 15"/>
            <p:cNvSpPr>
              <a:spLocks/>
            </p:cNvSpPr>
            <p:nvPr/>
          </p:nvSpPr>
          <p:spPr bwMode="auto">
            <a:xfrm>
              <a:off x="3622" y="7754"/>
              <a:ext cx="3705" cy="1700"/>
            </a:xfrm>
            <a:custGeom>
              <a:avLst/>
              <a:gdLst/>
              <a:ahLst/>
              <a:cxnLst>
                <a:cxn ang="0">
                  <a:pos x="2369" y="1615"/>
                </a:cxn>
                <a:cxn ang="0">
                  <a:pos x="2567" y="1550"/>
                </a:cxn>
                <a:cxn ang="0">
                  <a:pos x="2832" y="1493"/>
                </a:cxn>
                <a:cxn ang="0">
                  <a:pos x="3030" y="1441"/>
                </a:cxn>
                <a:cxn ang="0">
                  <a:pos x="3268" y="1400"/>
                </a:cxn>
                <a:cxn ang="0">
                  <a:pos x="3467" y="1400"/>
                </a:cxn>
                <a:cxn ang="0">
                  <a:pos x="3454" y="1335"/>
                </a:cxn>
                <a:cxn ang="0">
                  <a:pos x="2858" y="1282"/>
                </a:cxn>
                <a:cxn ang="0">
                  <a:pos x="2858" y="1242"/>
                </a:cxn>
                <a:cxn ang="0">
                  <a:pos x="2990" y="856"/>
                </a:cxn>
                <a:cxn ang="0">
                  <a:pos x="3030" y="759"/>
                </a:cxn>
                <a:cxn ang="0">
                  <a:pos x="3149" y="690"/>
                </a:cxn>
                <a:cxn ang="0">
                  <a:pos x="3348" y="589"/>
                </a:cxn>
                <a:cxn ang="0">
                  <a:pos x="3520" y="499"/>
                </a:cxn>
                <a:cxn ang="0">
                  <a:pos x="3652" y="309"/>
                </a:cxn>
                <a:cxn ang="0">
                  <a:pos x="3705" y="175"/>
                </a:cxn>
                <a:cxn ang="0">
                  <a:pos x="3665" y="138"/>
                </a:cxn>
                <a:cxn ang="0">
                  <a:pos x="3268" y="175"/>
                </a:cxn>
                <a:cxn ang="0">
                  <a:pos x="2924" y="219"/>
                </a:cxn>
                <a:cxn ang="0">
                  <a:pos x="2435" y="337"/>
                </a:cxn>
                <a:cxn ang="0">
                  <a:pos x="1932" y="374"/>
                </a:cxn>
                <a:cxn ang="0">
                  <a:pos x="1773" y="366"/>
                </a:cxn>
                <a:cxn ang="0">
                  <a:pos x="1707" y="386"/>
                </a:cxn>
                <a:cxn ang="0">
                  <a:pos x="1614" y="394"/>
                </a:cxn>
                <a:cxn ang="0">
                  <a:pos x="1178" y="317"/>
                </a:cxn>
                <a:cxn ang="0">
                  <a:pos x="953" y="244"/>
                </a:cxn>
                <a:cxn ang="0">
                  <a:pos x="278" y="41"/>
                </a:cxn>
                <a:cxn ang="0">
                  <a:pos x="212" y="37"/>
                </a:cxn>
                <a:cxn ang="0">
                  <a:pos x="0" y="86"/>
                </a:cxn>
                <a:cxn ang="0">
                  <a:pos x="159" y="357"/>
                </a:cxn>
                <a:cxn ang="0">
                  <a:pos x="305" y="471"/>
                </a:cxn>
                <a:cxn ang="0">
                  <a:pos x="503" y="625"/>
                </a:cxn>
                <a:cxn ang="0">
                  <a:pos x="675" y="751"/>
                </a:cxn>
                <a:cxn ang="0">
                  <a:pos x="953" y="970"/>
                </a:cxn>
                <a:cxn ang="0">
                  <a:pos x="1217" y="1209"/>
                </a:cxn>
                <a:cxn ang="0">
                  <a:pos x="1297" y="1315"/>
                </a:cxn>
                <a:cxn ang="0">
                  <a:pos x="1681" y="1230"/>
                </a:cxn>
                <a:cxn ang="0">
                  <a:pos x="1614" y="1286"/>
                </a:cxn>
                <a:cxn ang="0">
                  <a:pos x="1231" y="1469"/>
                </a:cxn>
                <a:cxn ang="0">
                  <a:pos x="1614" y="1461"/>
                </a:cxn>
                <a:cxn ang="0">
                  <a:pos x="1879" y="1510"/>
                </a:cxn>
                <a:cxn ang="0">
                  <a:pos x="2064" y="1562"/>
                </a:cxn>
                <a:cxn ang="0">
                  <a:pos x="2025" y="1404"/>
                </a:cxn>
                <a:cxn ang="0">
                  <a:pos x="1998" y="1222"/>
                </a:cxn>
                <a:cxn ang="0">
                  <a:pos x="1932" y="1144"/>
                </a:cxn>
                <a:cxn ang="0">
                  <a:pos x="1853" y="1055"/>
                </a:cxn>
                <a:cxn ang="0">
                  <a:pos x="1442" y="751"/>
                </a:cxn>
                <a:cxn ang="0">
                  <a:pos x="1138" y="641"/>
                </a:cxn>
                <a:cxn ang="0">
                  <a:pos x="1059" y="601"/>
                </a:cxn>
                <a:cxn ang="0">
                  <a:pos x="1098" y="581"/>
                </a:cxn>
                <a:cxn ang="0">
                  <a:pos x="1363" y="686"/>
                </a:cxn>
                <a:cxn ang="0">
                  <a:pos x="1416" y="658"/>
                </a:cxn>
                <a:cxn ang="0">
                  <a:pos x="1561" y="755"/>
                </a:cxn>
                <a:cxn ang="0">
                  <a:pos x="2051" y="1165"/>
                </a:cxn>
                <a:cxn ang="0">
                  <a:pos x="2130" y="1282"/>
                </a:cxn>
                <a:cxn ang="0">
                  <a:pos x="2183" y="1278"/>
                </a:cxn>
                <a:cxn ang="0">
                  <a:pos x="2250" y="1270"/>
                </a:cxn>
                <a:cxn ang="0">
                  <a:pos x="2197" y="1672"/>
                </a:cxn>
                <a:cxn ang="0">
                  <a:pos x="2223" y="1696"/>
                </a:cxn>
              </a:cxnLst>
              <a:rect l="0" t="0" r="r" b="b"/>
              <a:pathLst>
                <a:path w="3705" h="1700">
                  <a:moveTo>
                    <a:pt x="2250" y="1696"/>
                  </a:moveTo>
                  <a:lnTo>
                    <a:pt x="2276" y="1688"/>
                  </a:lnTo>
                  <a:lnTo>
                    <a:pt x="2302" y="1680"/>
                  </a:lnTo>
                  <a:lnTo>
                    <a:pt x="2316" y="1668"/>
                  </a:lnTo>
                  <a:lnTo>
                    <a:pt x="2329" y="1652"/>
                  </a:lnTo>
                  <a:lnTo>
                    <a:pt x="2342" y="1639"/>
                  </a:lnTo>
                  <a:lnTo>
                    <a:pt x="2355" y="1627"/>
                  </a:lnTo>
                  <a:lnTo>
                    <a:pt x="2369" y="1615"/>
                  </a:lnTo>
                  <a:lnTo>
                    <a:pt x="2408" y="1603"/>
                  </a:lnTo>
                  <a:lnTo>
                    <a:pt x="2422" y="1587"/>
                  </a:lnTo>
                  <a:lnTo>
                    <a:pt x="2435" y="1579"/>
                  </a:lnTo>
                  <a:lnTo>
                    <a:pt x="2461" y="1570"/>
                  </a:lnTo>
                  <a:lnTo>
                    <a:pt x="2488" y="1566"/>
                  </a:lnTo>
                  <a:lnTo>
                    <a:pt x="2514" y="1562"/>
                  </a:lnTo>
                  <a:lnTo>
                    <a:pt x="2541" y="1558"/>
                  </a:lnTo>
                  <a:lnTo>
                    <a:pt x="2567" y="1550"/>
                  </a:lnTo>
                  <a:lnTo>
                    <a:pt x="2594" y="1542"/>
                  </a:lnTo>
                  <a:lnTo>
                    <a:pt x="2633" y="1534"/>
                  </a:lnTo>
                  <a:lnTo>
                    <a:pt x="2673" y="1530"/>
                  </a:lnTo>
                  <a:lnTo>
                    <a:pt x="2713" y="1522"/>
                  </a:lnTo>
                  <a:lnTo>
                    <a:pt x="2739" y="1514"/>
                  </a:lnTo>
                  <a:lnTo>
                    <a:pt x="2779" y="1510"/>
                  </a:lnTo>
                  <a:lnTo>
                    <a:pt x="2805" y="1502"/>
                  </a:lnTo>
                  <a:lnTo>
                    <a:pt x="2832" y="1493"/>
                  </a:lnTo>
                  <a:lnTo>
                    <a:pt x="2858" y="1481"/>
                  </a:lnTo>
                  <a:lnTo>
                    <a:pt x="2885" y="1473"/>
                  </a:lnTo>
                  <a:lnTo>
                    <a:pt x="2898" y="1469"/>
                  </a:lnTo>
                  <a:lnTo>
                    <a:pt x="2924" y="1461"/>
                  </a:lnTo>
                  <a:lnTo>
                    <a:pt x="2951" y="1457"/>
                  </a:lnTo>
                  <a:lnTo>
                    <a:pt x="2977" y="1453"/>
                  </a:lnTo>
                  <a:lnTo>
                    <a:pt x="3004" y="1445"/>
                  </a:lnTo>
                  <a:lnTo>
                    <a:pt x="3030" y="1441"/>
                  </a:lnTo>
                  <a:lnTo>
                    <a:pt x="3057" y="1433"/>
                  </a:lnTo>
                  <a:lnTo>
                    <a:pt x="3083" y="1428"/>
                  </a:lnTo>
                  <a:lnTo>
                    <a:pt x="3123" y="1424"/>
                  </a:lnTo>
                  <a:lnTo>
                    <a:pt x="3149" y="1420"/>
                  </a:lnTo>
                  <a:lnTo>
                    <a:pt x="3189" y="1416"/>
                  </a:lnTo>
                  <a:lnTo>
                    <a:pt x="3215" y="1412"/>
                  </a:lnTo>
                  <a:lnTo>
                    <a:pt x="3242" y="1408"/>
                  </a:lnTo>
                  <a:lnTo>
                    <a:pt x="3268" y="1400"/>
                  </a:lnTo>
                  <a:lnTo>
                    <a:pt x="3282" y="1396"/>
                  </a:lnTo>
                  <a:lnTo>
                    <a:pt x="3321" y="1392"/>
                  </a:lnTo>
                  <a:lnTo>
                    <a:pt x="3348" y="1392"/>
                  </a:lnTo>
                  <a:lnTo>
                    <a:pt x="3374" y="1392"/>
                  </a:lnTo>
                  <a:lnTo>
                    <a:pt x="3401" y="1396"/>
                  </a:lnTo>
                  <a:lnTo>
                    <a:pt x="3427" y="1396"/>
                  </a:lnTo>
                  <a:lnTo>
                    <a:pt x="3440" y="1400"/>
                  </a:lnTo>
                  <a:lnTo>
                    <a:pt x="3467" y="1400"/>
                  </a:lnTo>
                  <a:lnTo>
                    <a:pt x="3493" y="1404"/>
                  </a:lnTo>
                  <a:lnTo>
                    <a:pt x="3493" y="1400"/>
                  </a:lnTo>
                  <a:lnTo>
                    <a:pt x="3493" y="1388"/>
                  </a:lnTo>
                  <a:lnTo>
                    <a:pt x="3493" y="1380"/>
                  </a:lnTo>
                  <a:lnTo>
                    <a:pt x="3493" y="1368"/>
                  </a:lnTo>
                  <a:lnTo>
                    <a:pt x="3480" y="1355"/>
                  </a:lnTo>
                  <a:lnTo>
                    <a:pt x="3467" y="1347"/>
                  </a:lnTo>
                  <a:lnTo>
                    <a:pt x="3454" y="1335"/>
                  </a:lnTo>
                  <a:lnTo>
                    <a:pt x="3427" y="1327"/>
                  </a:lnTo>
                  <a:lnTo>
                    <a:pt x="3348" y="1315"/>
                  </a:lnTo>
                  <a:lnTo>
                    <a:pt x="3268" y="1307"/>
                  </a:lnTo>
                  <a:lnTo>
                    <a:pt x="3176" y="1303"/>
                  </a:lnTo>
                  <a:lnTo>
                    <a:pt x="3096" y="1299"/>
                  </a:lnTo>
                  <a:lnTo>
                    <a:pt x="3017" y="1295"/>
                  </a:lnTo>
                  <a:lnTo>
                    <a:pt x="2938" y="1291"/>
                  </a:lnTo>
                  <a:lnTo>
                    <a:pt x="2858" y="1282"/>
                  </a:lnTo>
                  <a:lnTo>
                    <a:pt x="2792" y="1274"/>
                  </a:lnTo>
                  <a:lnTo>
                    <a:pt x="2792" y="1250"/>
                  </a:lnTo>
                  <a:lnTo>
                    <a:pt x="2792" y="1246"/>
                  </a:lnTo>
                  <a:lnTo>
                    <a:pt x="2805" y="1246"/>
                  </a:lnTo>
                  <a:lnTo>
                    <a:pt x="2818" y="1242"/>
                  </a:lnTo>
                  <a:lnTo>
                    <a:pt x="2818" y="1242"/>
                  </a:lnTo>
                  <a:lnTo>
                    <a:pt x="2832" y="1242"/>
                  </a:lnTo>
                  <a:lnTo>
                    <a:pt x="2858" y="1242"/>
                  </a:lnTo>
                  <a:lnTo>
                    <a:pt x="2871" y="1238"/>
                  </a:lnTo>
                  <a:lnTo>
                    <a:pt x="2871" y="1238"/>
                  </a:lnTo>
                  <a:lnTo>
                    <a:pt x="2964" y="942"/>
                  </a:lnTo>
                  <a:lnTo>
                    <a:pt x="2964" y="925"/>
                  </a:lnTo>
                  <a:lnTo>
                    <a:pt x="2964" y="905"/>
                  </a:lnTo>
                  <a:lnTo>
                    <a:pt x="2964" y="889"/>
                  </a:lnTo>
                  <a:lnTo>
                    <a:pt x="2977" y="873"/>
                  </a:lnTo>
                  <a:lnTo>
                    <a:pt x="2990" y="856"/>
                  </a:lnTo>
                  <a:lnTo>
                    <a:pt x="2990" y="836"/>
                  </a:lnTo>
                  <a:lnTo>
                    <a:pt x="2990" y="820"/>
                  </a:lnTo>
                  <a:lnTo>
                    <a:pt x="2990" y="800"/>
                  </a:lnTo>
                  <a:lnTo>
                    <a:pt x="3004" y="792"/>
                  </a:lnTo>
                  <a:lnTo>
                    <a:pt x="3004" y="783"/>
                  </a:lnTo>
                  <a:lnTo>
                    <a:pt x="3017" y="775"/>
                  </a:lnTo>
                  <a:lnTo>
                    <a:pt x="3030" y="767"/>
                  </a:lnTo>
                  <a:lnTo>
                    <a:pt x="3030" y="759"/>
                  </a:lnTo>
                  <a:lnTo>
                    <a:pt x="3043" y="751"/>
                  </a:lnTo>
                  <a:lnTo>
                    <a:pt x="3057" y="743"/>
                  </a:lnTo>
                  <a:lnTo>
                    <a:pt x="3057" y="735"/>
                  </a:lnTo>
                  <a:lnTo>
                    <a:pt x="3083" y="727"/>
                  </a:lnTo>
                  <a:lnTo>
                    <a:pt x="3096" y="714"/>
                  </a:lnTo>
                  <a:lnTo>
                    <a:pt x="3123" y="706"/>
                  </a:lnTo>
                  <a:lnTo>
                    <a:pt x="3136" y="698"/>
                  </a:lnTo>
                  <a:lnTo>
                    <a:pt x="3149" y="690"/>
                  </a:lnTo>
                  <a:lnTo>
                    <a:pt x="3162" y="682"/>
                  </a:lnTo>
                  <a:lnTo>
                    <a:pt x="3176" y="674"/>
                  </a:lnTo>
                  <a:lnTo>
                    <a:pt x="3202" y="670"/>
                  </a:lnTo>
                  <a:lnTo>
                    <a:pt x="3229" y="654"/>
                  </a:lnTo>
                  <a:lnTo>
                    <a:pt x="3255" y="637"/>
                  </a:lnTo>
                  <a:lnTo>
                    <a:pt x="3282" y="621"/>
                  </a:lnTo>
                  <a:lnTo>
                    <a:pt x="3321" y="605"/>
                  </a:lnTo>
                  <a:lnTo>
                    <a:pt x="3348" y="589"/>
                  </a:lnTo>
                  <a:lnTo>
                    <a:pt x="3374" y="572"/>
                  </a:lnTo>
                  <a:lnTo>
                    <a:pt x="3414" y="560"/>
                  </a:lnTo>
                  <a:lnTo>
                    <a:pt x="3440" y="548"/>
                  </a:lnTo>
                  <a:lnTo>
                    <a:pt x="3467" y="536"/>
                  </a:lnTo>
                  <a:lnTo>
                    <a:pt x="3480" y="528"/>
                  </a:lnTo>
                  <a:lnTo>
                    <a:pt x="3506" y="516"/>
                  </a:lnTo>
                  <a:lnTo>
                    <a:pt x="3520" y="508"/>
                  </a:lnTo>
                  <a:lnTo>
                    <a:pt x="3520" y="499"/>
                  </a:lnTo>
                  <a:lnTo>
                    <a:pt x="3533" y="487"/>
                  </a:lnTo>
                  <a:lnTo>
                    <a:pt x="3546" y="479"/>
                  </a:lnTo>
                  <a:lnTo>
                    <a:pt x="3559" y="467"/>
                  </a:lnTo>
                  <a:lnTo>
                    <a:pt x="3586" y="435"/>
                  </a:lnTo>
                  <a:lnTo>
                    <a:pt x="3612" y="406"/>
                  </a:lnTo>
                  <a:lnTo>
                    <a:pt x="3626" y="374"/>
                  </a:lnTo>
                  <a:lnTo>
                    <a:pt x="3639" y="341"/>
                  </a:lnTo>
                  <a:lnTo>
                    <a:pt x="3652" y="309"/>
                  </a:lnTo>
                  <a:lnTo>
                    <a:pt x="3665" y="276"/>
                  </a:lnTo>
                  <a:lnTo>
                    <a:pt x="3678" y="244"/>
                  </a:lnTo>
                  <a:lnTo>
                    <a:pt x="3692" y="215"/>
                  </a:lnTo>
                  <a:lnTo>
                    <a:pt x="3705" y="207"/>
                  </a:lnTo>
                  <a:lnTo>
                    <a:pt x="3705" y="195"/>
                  </a:lnTo>
                  <a:lnTo>
                    <a:pt x="3705" y="187"/>
                  </a:lnTo>
                  <a:lnTo>
                    <a:pt x="3705" y="179"/>
                  </a:lnTo>
                  <a:lnTo>
                    <a:pt x="3705" y="175"/>
                  </a:lnTo>
                  <a:lnTo>
                    <a:pt x="3705" y="167"/>
                  </a:lnTo>
                  <a:lnTo>
                    <a:pt x="3692" y="159"/>
                  </a:lnTo>
                  <a:lnTo>
                    <a:pt x="3692" y="151"/>
                  </a:lnTo>
                  <a:lnTo>
                    <a:pt x="3678" y="155"/>
                  </a:lnTo>
                  <a:lnTo>
                    <a:pt x="3678" y="155"/>
                  </a:lnTo>
                  <a:lnTo>
                    <a:pt x="3665" y="151"/>
                  </a:lnTo>
                  <a:lnTo>
                    <a:pt x="3665" y="142"/>
                  </a:lnTo>
                  <a:lnTo>
                    <a:pt x="3665" y="138"/>
                  </a:lnTo>
                  <a:lnTo>
                    <a:pt x="3665" y="130"/>
                  </a:lnTo>
                  <a:lnTo>
                    <a:pt x="3665" y="126"/>
                  </a:lnTo>
                  <a:lnTo>
                    <a:pt x="3652" y="118"/>
                  </a:lnTo>
                  <a:lnTo>
                    <a:pt x="3573" y="130"/>
                  </a:lnTo>
                  <a:lnTo>
                    <a:pt x="3493" y="138"/>
                  </a:lnTo>
                  <a:lnTo>
                    <a:pt x="3414" y="151"/>
                  </a:lnTo>
                  <a:lnTo>
                    <a:pt x="3334" y="163"/>
                  </a:lnTo>
                  <a:lnTo>
                    <a:pt x="3268" y="175"/>
                  </a:lnTo>
                  <a:lnTo>
                    <a:pt x="3189" y="187"/>
                  </a:lnTo>
                  <a:lnTo>
                    <a:pt x="3123" y="203"/>
                  </a:lnTo>
                  <a:lnTo>
                    <a:pt x="3057" y="219"/>
                  </a:lnTo>
                  <a:lnTo>
                    <a:pt x="3030" y="224"/>
                  </a:lnTo>
                  <a:lnTo>
                    <a:pt x="2990" y="224"/>
                  </a:lnTo>
                  <a:lnTo>
                    <a:pt x="2977" y="224"/>
                  </a:lnTo>
                  <a:lnTo>
                    <a:pt x="2951" y="224"/>
                  </a:lnTo>
                  <a:lnTo>
                    <a:pt x="2924" y="219"/>
                  </a:lnTo>
                  <a:lnTo>
                    <a:pt x="2911" y="219"/>
                  </a:lnTo>
                  <a:lnTo>
                    <a:pt x="2898" y="219"/>
                  </a:lnTo>
                  <a:lnTo>
                    <a:pt x="2871" y="224"/>
                  </a:lnTo>
                  <a:lnTo>
                    <a:pt x="2805" y="248"/>
                  </a:lnTo>
                  <a:lnTo>
                    <a:pt x="2713" y="276"/>
                  </a:lnTo>
                  <a:lnTo>
                    <a:pt x="2633" y="297"/>
                  </a:lnTo>
                  <a:lnTo>
                    <a:pt x="2527" y="317"/>
                  </a:lnTo>
                  <a:lnTo>
                    <a:pt x="2435" y="337"/>
                  </a:lnTo>
                  <a:lnTo>
                    <a:pt x="2329" y="349"/>
                  </a:lnTo>
                  <a:lnTo>
                    <a:pt x="2223" y="361"/>
                  </a:lnTo>
                  <a:lnTo>
                    <a:pt x="2117" y="370"/>
                  </a:lnTo>
                  <a:lnTo>
                    <a:pt x="2078" y="370"/>
                  </a:lnTo>
                  <a:lnTo>
                    <a:pt x="2038" y="370"/>
                  </a:lnTo>
                  <a:lnTo>
                    <a:pt x="1998" y="370"/>
                  </a:lnTo>
                  <a:lnTo>
                    <a:pt x="1958" y="374"/>
                  </a:lnTo>
                  <a:lnTo>
                    <a:pt x="1932" y="374"/>
                  </a:lnTo>
                  <a:lnTo>
                    <a:pt x="1892" y="374"/>
                  </a:lnTo>
                  <a:lnTo>
                    <a:pt x="1866" y="374"/>
                  </a:lnTo>
                  <a:lnTo>
                    <a:pt x="1826" y="370"/>
                  </a:lnTo>
                  <a:lnTo>
                    <a:pt x="1813" y="374"/>
                  </a:lnTo>
                  <a:lnTo>
                    <a:pt x="1800" y="374"/>
                  </a:lnTo>
                  <a:lnTo>
                    <a:pt x="1786" y="370"/>
                  </a:lnTo>
                  <a:lnTo>
                    <a:pt x="1786" y="370"/>
                  </a:lnTo>
                  <a:lnTo>
                    <a:pt x="1773" y="366"/>
                  </a:lnTo>
                  <a:lnTo>
                    <a:pt x="1773" y="366"/>
                  </a:lnTo>
                  <a:lnTo>
                    <a:pt x="1760" y="361"/>
                  </a:lnTo>
                  <a:lnTo>
                    <a:pt x="1747" y="361"/>
                  </a:lnTo>
                  <a:lnTo>
                    <a:pt x="1733" y="366"/>
                  </a:lnTo>
                  <a:lnTo>
                    <a:pt x="1733" y="370"/>
                  </a:lnTo>
                  <a:lnTo>
                    <a:pt x="1720" y="374"/>
                  </a:lnTo>
                  <a:lnTo>
                    <a:pt x="1720" y="382"/>
                  </a:lnTo>
                  <a:lnTo>
                    <a:pt x="1707" y="386"/>
                  </a:lnTo>
                  <a:lnTo>
                    <a:pt x="1694" y="390"/>
                  </a:lnTo>
                  <a:lnTo>
                    <a:pt x="1681" y="394"/>
                  </a:lnTo>
                  <a:lnTo>
                    <a:pt x="1654" y="394"/>
                  </a:lnTo>
                  <a:lnTo>
                    <a:pt x="1641" y="394"/>
                  </a:lnTo>
                  <a:lnTo>
                    <a:pt x="1628" y="394"/>
                  </a:lnTo>
                  <a:lnTo>
                    <a:pt x="1628" y="394"/>
                  </a:lnTo>
                  <a:lnTo>
                    <a:pt x="1614" y="394"/>
                  </a:lnTo>
                  <a:lnTo>
                    <a:pt x="1614" y="394"/>
                  </a:lnTo>
                  <a:lnTo>
                    <a:pt x="1601" y="394"/>
                  </a:lnTo>
                  <a:lnTo>
                    <a:pt x="1601" y="390"/>
                  </a:lnTo>
                  <a:lnTo>
                    <a:pt x="1601" y="390"/>
                  </a:lnTo>
                  <a:lnTo>
                    <a:pt x="1535" y="370"/>
                  </a:lnTo>
                  <a:lnTo>
                    <a:pt x="1456" y="353"/>
                  </a:lnTo>
                  <a:lnTo>
                    <a:pt x="1376" y="341"/>
                  </a:lnTo>
                  <a:lnTo>
                    <a:pt x="1270" y="329"/>
                  </a:lnTo>
                  <a:lnTo>
                    <a:pt x="1178" y="317"/>
                  </a:lnTo>
                  <a:lnTo>
                    <a:pt x="1098" y="301"/>
                  </a:lnTo>
                  <a:lnTo>
                    <a:pt x="1059" y="288"/>
                  </a:lnTo>
                  <a:lnTo>
                    <a:pt x="1032" y="280"/>
                  </a:lnTo>
                  <a:lnTo>
                    <a:pt x="1006" y="264"/>
                  </a:lnTo>
                  <a:lnTo>
                    <a:pt x="979" y="252"/>
                  </a:lnTo>
                  <a:lnTo>
                    <a:pt x="966" y="248"/>
                  </a:lnTo>
                  <a:lnTo>
                    <a:pt x="966" y="248"/>
                  </a:lnTo>
                  <a:lnTo>
                    <a:pt x="953" y="244"/>
                  </a:lnTo>
                  <a:lnTo>
                    <a:pt x="940" y="240"/>
                  </a:lnTo>
                  <a:lnTo>
                    <a:pt x="940" y="236"/>
                  </a:lnTo>
                  <a:lnTo>
                    <a:pt x="940" y="236"/>
                  </a:lnTo>
                  <a:lnTo>
                    <a:pt x="940" y="232"/>
                  </a:lnTo>
                  <a:lnTo>
                    <a:pt x="953" y="232"/>
                  </a:lnTo>
                  <a:lnTo>
                    <a:pt x="278" y="41"/>
                  </a:lnTo>
                  <a:lnTo>
                    <a:pt x="278" y="41"/>
                  </a:lnTo>
                  <a:lnTo>
                    <a:pt x="278" y="41"/>
                  </a:lnTo>
                  <a:lnTo>
                    <a:pt x="265" y="41"/>
                  </a:lnTo>
                  <a:lnTo>
                    <a:pt x="252" y="41"/>
                  </a:lnTo>
                  <a:lnTo>
                    <a:pt x="238" y="41"/>
                  </a:lnTo>
                  <a:lnTo>
                    <a:pt x="238" y="45"/>
                  </a:lnTo>
                  <a:lnTo>
                    <a:pt x="238" y="45"/>
                  </a:lnTo>
                  <a:lnTo>
                    <a:pt x="238" y="49"/>
                  </a:lnTo>
                  <a:lnTo>
                    <a:pt x="225" y="41"/>
                  </a:lnTo>
                  <a:lnTo>
                    <a:pt x="212" y="37"/>
                  </a:lnTo>
                  <a:lnTo>
                    <a:pt x="199" y="29"/>
                  </a:lnTo>
                  <a:lnTo>
                    <a:pt x="172" y="21"/>
                  </a:lnTo>
                  <a:lnTo>
                    <a:pt x="159" y="13"/>
                  </a:lnTo>
                  <a:lnTo>
                    <a:pt x="133" y="4"/>
                  </a:lnTo>
                  <a:lnTo>
                    <a:pt x="106" y="0"/>
                  </a:lnTo>
                  <a:lnTo>
                    <a:pt x="66" y="0"/>
                  </a:lnTo>
                  <a:lnTo>
                    <a:pt x="27" y="41"/>
                  </a:lnTo>
                  <a:lnTo>
                    <a:pt x="0" y="86"/>
                  </a:lnTo>
                  <a:lnTo>
                    <a:pt x="0" y="126"/>
                  </a:lnTo>
                  <a:lnTo>
                    <a:pt x="13" y="171"/>
                  </a:lnTo>
                  <a:lnTo>
                    <a:pt x="27" y="211"/>
                  </a:lnTo>
                  <a:lnTo>
                    <a:pt x="66" y="252"/>
                  </a:lnTo>
                  <a:lnTo>
                    <a:pt x="93" y="297"/>
                  </a:lnTo>
                  <a:lnTo>
                    <a:pt x="133" y="333"/>
                  </a:lnTo>
                  <a:lnTo>
                    <a:pt x="146" y="345"/>
                  </a:lnTo>
                  <a:lnTo>
                    <a:pt x="159" y="357"/>
                  </a:lnTo>
                  <a:lnTo>
                    <a:pt x="172" y="370"/>
                  </a:lnTo>
                  <a:lnTo>
                    <a:pt x="185" y="382"/>
                  </a:lnTo>
                  <a:lnTo>
                    <a:pt x="199" y="394"/>
                  </a:lnTo>
                  <a:lnTo>
                    <a:pt x="225" y="406"/>
                  </a:lnTo>
                  <a:lnTo>
                    <a:pt x="238" y="414"/>
                  </a:lnTo>
                  <a:lnTo>
                    <a:pt x="265" y="426"/>
                  </a:lnTo>
                  <a:lnTo>
                    <a:pt x="278" y="447"/>
                  </a:lnTo>
                  <a:lnTo>
                    <a:pt x="305" y="471"/>
                  </a:lnTo>
                  <a:lnTo>
                    <a:pt x="331" y="491"/>
                  </a:lnTo>
                  <a:lnTo>
                    <a:pt x="357" y="516"/>
                  </a:lnTo>
                  <a:lnTo>
                    <a:pt x="384" y="536"/>
                  </a:lnTo>
                  <a:lnTo>
                    <a:pt x="410" y="560"/>
                  </a:lnTo>
                  <a:lnTo>
                    <a:pt x="437" y="581"/>
                  </a:lnTo>
                  <a:lnTo>
                    <a:pt x="463" y="605"/>
                  </a:lnTo>
                  <a:lnTo>
                    <a:pt x="490" y="613"/>
                  </a:lnTo>
                  <a:lnTo>
                    <a:pt x="503" y="625"/>
                  </a:lnTo>
                  <a:lnTo>
                    <a:pt x="529" y="637"/>
                  </a:lnTo>
                  <a:lnTo>
                    <a:pt x="543" y="650"/>
                  </a:lnTo>
                  <a:lnTo>
                    <a:pt x="569" y="662"/>
                  </a:lnTo>
                  <a:lnTo>
                    <a:pt x="582" y="674"/>
                  </a:lnTo>
                  <a:lnTo>
                    <a:pt x="596" y="686"/>
                  </a:lnTo>
                  <a:lnTo>
                    <a:pt x="609" y="698"/>
                  </a:lnTo>
                  <a:lnTo>
                    <a:pt x="635" y="723"/>
                  </a:lnTo>
                  <a:lnTo>
                    <a:pt x="675" y="751"/>
                  </a:lnTo>
                  <a:lnTo>
                    <a:pt x="701" y="775"/>
                  </a:lnTo>
                  <a:lnTo>
                    <a:pt x="741" y="800"/>
                  </a:lnTo>
                  <a:lnTo>
                    <a:pt x="768" y="824"/>
                  </a:lnTo>
                  <a:lnTo>
                    <a:pt x="807" y="848"/>
                  </a:lnTo>
                  <a:lnTo>
                    <a:pt x="834" y="873"/>
                  </a:lnTo>
                  <a:lnTo>
                    <a:pt x="860" y="897"/>
                  </a:lnTo>
                  <a:lnTo>
                    <a:pt x="913" y="934"/>
                  </a:lnTo>
                  <a:lnTo>
                    <a:pt x="953" y="970"/>
                  </a:lnTo>
                  <a:lnTo>
                    <a:pt x="1006" y="1002"/>
                  </a:lnTo>
                  <a:lnTo>
                    <a:pt x="1045" y="1035"/>
                  </a:lnTo>
                  <a:lnTo>
                    <a:pt x="1085" y="1067"/>
                  </a:lnTo>
                  <a:lnTo>
                    <a:pt x="1125" y="1104"/>
                  </a:lnTo>
                  <a:lnTo>
                    <a:pt x="1151" y="1136"/>
                  </a:lnTo>
                  <a:lnTo>
                    <a:pt x="1191" y="1173"/>
                  </a:lnTo>
                  <a:lnTo>
                    <a:pt x="1204" y="1189"/>
                  </a:lnTo>
                  <a:lnTo>
                    <a:pt x="1217" y="1209"/>
                  </a:lnTo>
                  <a:lnTo>
                    <a:pt x="1231" y="1230"/>
                  </a:lnTo>
                  <a:lnTo>
                    <a:pt x="1244" y="1246"/>
                  </a:lnTo>
                  <a:lnTo>
                    <a:pt x="1257" y="1266"/>
                  </a:lnTo>
                  <a:lnTo>
                    <a:pt x="1270" y="1282"/>
                  </a:lnTo>
                  <a:lnTo>
                    <a:pt x="1284" y="1299"/>
                  </a:lnTo>
                  <a:lnTo>
                    <a:pt x="1297" y="1315"/>
                  </a:lnTo>
                  <a:lnTo>
                    <a:pt x="1297" y="1315"/>
                  </a:lnTo>
                  <a:lnTo>
                    <a:pt x="1297" y="1315"/>
                  </a:lnTo>
                  <a:lnTo>
                    <a:pt x="1310" y="1319"/>
                  </a:lnTo>
                  <a:lnTo>
                    <a:pt x="1310" y="1319"/>
                  </a:lnTo>
                  <a:lnTo>
                    <a:pt x="1310" y="1319"/>
                  </a:lnTo>
                  <a:lnTo>
                    <a:pt x="1323" y="1323"/>
                  </a:lnTo>
                  <a:lnTo>
                    <a:pt x="1323" y="1323"/>
                  </a:lnTo>
                  <a:lnTo>
                    <a:pt x="1323" y="1323"/>
                  </a:lnTo>
                  <a:lnTo>
                    <a:pt x="1667" y="1226"/>
                  </a:lnTo>
                  <a:lnTo>
                    <a:pt x="1681" y="1230"/>
                  </a:lnTo>
                  <a:lnTo>
                    <a:pt x="1694" y="1234"/>
                  </a:lnTo>
                  <a:lnTo>
                    <a:pt x="1694" y="1242"/>
                  </a:lnTo>
                  <a:lnTo>
                    <a:pt x="1694" y="1246"/>
                  </a:lnTo>
                  <a:lnTo>
                    <a:pt x="1694" y="1254"/>
                  </a:lnTo>
                  <a:lnTo>
                    <a:pt x="1694" y="1258"/>
                  </a:lnTo>
                  <a:lnTo>
                    <a:pt x="1681" y="1266"/>
                  </a:lnTo>
                  <a:lnTo>
                    <a:pt x="1667" y="1270"/>
                  </a:lnTo>
                  <a:lnTo>
                    <a:pt x="1614" y="1286"/>
                  </a:lnTo>
                  <a:lnTo>
                    <a:pt x="1548" y="1303"/>
                  </a:lnTo>
                  <a:lnTo>
                    <a:pt x="1495" y="1323"/>
                  </a:lnTo>
                  <a:lnTo>
                    <a:pt x="1429" y="1339"/>
                  </a:lnTo>
                  <a:lnTo>
                    <a:pt x="1376" y="1355"/>
                  </a:lnTo>
                  <a:lnTo>
                    <a:pt x="1310" y="1368"/>
                  </a:lnTo>
                  <a:lnTo>
                    <a:pt x="1244" y="1384"/>
                  </a:lnTo>
                  <a:lnTo>
                    <a:pt x="1178" y="1400"/>
                  </a:lnTo>
                  <a:lnTo>
                    <a:pt x="1231" y="1469"/>
                  </a:lnTo>
                  <a:lnTo>
                    <a:pt x="1284" y="1465"/>
                  </a:lnTo>
                  <a:lnTo>
                    <a:pt x="1323" y="1465"/>
                  </a:lnTo>
                  <a:lnTo>
                    <a:pt x="1376" y="1461"/>
                  </a:lnTo>
                  <a:lnTo>
                    <a:pt x="1416" y="1461"/>
                  </a:lnTo>
                  <a:lnTo>
                    <a:pt x="1469" y="1457"/>
                  </a:lnTo>
                  <a:lnTo>
                    <a:pt x="1509" y="1457"/>
                  </a:lnTo>
                  <a:lnTo>
                    <a:pt x="1561" y="1457"/>
                  </a:lnTo>
                  <a:lnTo>
                    <a:pt x="1614" y="1461"/>
                  </a:lnTo>
                  <a:lnTo>
                    <a:pt x="1654" y="1465"/>
                  </a:lnTo>
                  <a:lnTo>
                    <a:pt x="1694" y="1469"/>
                  </a:lnTo>
                  <a:lnTo>
                    <a:pt x="1720" y="1477"/>
                  </a:lnTo>
                  <a:lnTo>
                    <a:pt x="1747" y="1485"/>
                  </a:lnTo>
                  <a:lnTo>
                    <a:pt x="1786" y="1493"/>
                  </a:lnTo>
                  <a:lnTo>
                    <a:pt x="1813" y="1502"/>
                  </a:lnTo>
                  <a:lnTo>
                    <a:pt x="1839" y="1506"/>
                  </a:lnTo>
                  <a:lnTo>
                    <a:pt x="1879" y="1510"/>
                  </a:lnTo>
                  <a:lnTo>
                    <a:pt x="1892" y="1518"/>
                  </a:lnTo>
                  <a:lnTo>
                    <a:pt x="1919" y="1526"/>
                  </a:lnTo>
                  <a:lnTo>
                    <a:pt x="1945" y="1530"/>
                  </a:lnTo>
                  <a:lnTo>
                    <a:pt x="1958" y="1538"/>
                  </a:lnTo>
                  <a:lnTo>
                    <a:pt x="1985" y="1546"/>
                  </a:lnTo>
                  <a:lnTo>
                    <a:pt x="2011" y="1554"/>
                  </a:lnTo>
                  <a:lnTo>
                    <a:pt x="2038" y="1558"/>
                  </a:lnTo>
                  <a:lnTo>
                    <a:pt x="2064" y="1562"/>
                  </a:lnTo>
                  <a:lnTo>
                    <a:pt x="2064" y="1542"/>
                  </a:lnTo>
                  <a:lnTo>
                    <a:pt x="2064" y="1522"/>
                  </a:lnTo>
                  <a:lnTo>
                    <a:pt x="2078" y="1502"/>
                  </a:lnTo>
                  <a:lnTo>
                    <a:pt x="2078" y="1481"/>
                  </a:lnTo>
                  <a:lnTo>
                    <a:pt x="2078" y="1465"/>
                  </a:lnTo>
                  <a:lnTo>
                    <a:pt x="2064" y="1445"/>
                  </a:lnTo>
                  <a:lnTo>
                    <a:pt x="2051" y="1424"/>
                  </a:lnTo>
                  <a:lnTo>
                    <a:pt x="2025" y="1404"/>
                  </a:lnTo>
                  <a:lnTo>
                    <a:pt x="2025" y="1380"/>
                  </a:lnTo>
                  <a:lnTo>
                    <a:pt x="2025" y="1360"/>
                  </a:lnTo>
                  <a:lnTo>
                    <a:pt x="2025" y="1335"/>
                  </a:lnTo>
                  <a:lnTo>
                    <a:pt x="2025" y="1315"/>
                  </a:lnTo>
                  <a:lnTo>
                    <a:pt x="2025" y="1291"/>
                  </a:lnTo>
                  <a:lnTo>
                    <a:pt x="2025" y="1266"/>
                  </a:lnTo>
                  <a:lnTo>
                    <a:pt x="2011" y="1246"/>
                  </a:lnTo>
                  <a:lnTo>
                    <a:pt x="1998" y="1222"/>
                  </a:lnTo>
                  <a:lnTo>
                    <a:pt x="1998" y="1209"/>
                  </a:lnTo>
                  <a:lnTo>
                    <a:pt x="1985" y="1201"/>
                  </a:lnTo>
                  <a:lnTo>
                    <a:pt x="1985" y="1189"/>
                  </a:lnTo>
                  <a:lnTo>
                    <a:pt x="1972" y="1181"/>
                  </a:lnTo>
                  <a:lnTo>
                    <a:pt x="1972" y="1169"/>
                  </a:lnTo>
                  <a:lnTo>
                    <a:pt x="1958" y="1161"/>
                  </a:lnTo>
                  <a:lnTo>
                    <a:pt x="1945" y="1153"/>
                  </a:lnTo>
                  <a:lnTo>
                    <a:pt x="1932" y="1144"/>
                  </a:lnTo>
                  <a:lnTo>
                    <a:pt x="1919" y="1132"/>
                  </a:lnTo>
                  <a:lnTo>
                    <a:pt x="1906" y="1120"/>
                  </a:lnTo>
                  <a:lnTo>
                    <a:pt x="1906" y="1108"/>
                  </a:lnTo>
                  <a:lnTo>
                    <a:pt x="1892" y="1096"/>
                  </a:lnTo>
                  <a:lnTo>
                    <a:pt x="1879" y="1088"/>
                  </a:lnTo>
                  <a:lnTo>
                    <a:pt x="1866" y="1076"/>
                  </a:lnTo>
                  <a:lnTo>
                    <a:pt x="1853" y="1067"/>
                  </a:lnTo>
                  <a:lnTo>
                    <a:pt x="1853" y="1055"/>
                  </a:lnTo>
                  <a:lnTo>
                    <a:pt x="1509" y="787"/>
                  </a:lnTo>
                  <a:lnTo>
                    <a:pt x="1495" y="783"/>
                  </a:lnTo>
                  <a:lnTo>
                    <a:pt x="1482" y="783"/>
                  </a:lnTo>
                  <a:lnTo>
                    <a:pt x="1469" y="775"/>
                  </a:lnTo>
                  <a:lnTo>
                    <a:pt x="1469" y="771"/>
                  </a:lnTo>
                  <a:lnTo>
                    <a:pt x="1456" y="767"/>
                  </a:lnTo>
                  <a:lnTo>
                    <a:pt x="1456" y="759"/>
                  </a:lnTo>
                  <a:lnTo>
                    <a:pt x="1442" y="751"/>
                  </a:lnTo>
                  <a:lnTo>
                    <a:pt x="1442" y="747"/>
                  </a:lnTo>
                  <a:lnTo>
                    <a:pt x="1389" y="735"/>
                  </a:lnTo>
                  <a:lnTo>
                    <a:pt x="1337" y="723"/>
                  </a:lnTo>
                  <a:lnTo>
                    <a:pt x="1284" y="710"/>
                  </a:lnTo>
                  <a:lnTo>
                    <a:pt x="1244" y="694"/>
                  </a:lnTo>
                  <a:lnTo>
                    <a:pt x="1204" y="678"/>
                  </a:lnTo>
                  <a:lnTo>
                    <a:pt x="1178" y="658"/>
                  </a:lnTo>
                  <a:lnTo>
                    <a:pt x="1138" y="641"/>
                  </a:lnTo>
                  <a:lnTo>
                    <a:pt x="1112" y="625"/>
                  </a:lnTo>
                  <a:lnTo>
                    <a:pt x="1112" y="621"/>
                  </a:lnTo>
                  <a:lnTo>
                    <a:pt x="1098" y="617"/>
                  </a:lnTo>
                  <a:lnTo>
                    <a:pt x="1085" y="613"/>
                  </a:lnTo>
                  <a:lnTo>
                    <a:pt x="1072" y="609"/>
                  </a:lnTo>
                  <a:lnTo>
                    <a:pt x="1072" y="605"/>
                  </a:lnTo>
                  <a:lnTo>
                    <a:pt x="1059" y="605"/>
                  </a:lnTo>
                  <a:lnTo>
                    <a:pt x="1059" y="601"/>
                  </a:lnTo>
                  <a:lnTo>
                    <a:pt x="1072" y="597"/>
                  </a:lnTo>
                  <a:lnTo>
                    <a:pt x="1072" y="593"/>
                  </a:lnTo>
                  <a:lnTo>
                    <a:pt x="1072" y="593"/>
                  </a:lnTo>
                  <a:lnTo>
                    <a:pt x="1085" y="589"/>
                  </a:lnTo>
                  <a:lnTo>
                    <a:pt x="1085" y="585"/>
                  </a:lnTo>
                  <a:lnTo>
                    <a:pt x="1085" y="585"/>
                  </a:lnTo>
                  <a:lnTo>
                    <a:pt x="1098" y="585"/>
                  </a:lnTo>
                  <a:lnTo>
                    <a:pt x="1098" y="581"/>
                  </a:lnTo>
                  <a:lnTo>
                    <a:pt x="1098" y="581"/>
                  </a:lnTo>
                  <a:lnTo>
                    <a:pt x="1151" y="589"/>
                  </a:lnTo>
                  <a:lnTo>
                    <a:pt x="1191" y="601"/>
                  </a:lnTo>
                  <a:lnTo>
                    <a:pt x="1231" y="617"/>
                  </a:lnTo>
                  <a:lnTo>
                    <a:pt x="1257" y="633"/>
                  </a:lnTo>
                  <a:lnTo>
                    <a:pt x="1284" y="654"/>
                  </a:lnTo>
                  <a:lnTo>
                    <a:pt x="1323" y="670"/>
                  </a:lnTo>
                  <a:lnTo>
                    <a:pt x="1363" y="686"/>
                  </a:lnTo>
                  <a:lnTo>
                    <a:pt x="1416" y="694"/>
                  </a:lnTo>
                  <a:lnTo>
                    <a:pt x="1416" y="690"/>
                  </a:lnTo>
                  <a:lnTo>
                    <a:pt x="1416" y="682"/>
                  </a:lnTo>
                  <a:lnTo>
                    <a:pt x="1403" y="678"/>
                  </a:lnTo>
                  <a:lnTo>
                    <a:pt x="1403" y="674"/>
                  </a:lnTo>
                  <a:lnTo>
                    <a:pt x="1403" y="666"/>
                  </a:lnTo>
                  <a:lnTo>
                    <a:pt x="1403" y="662"/>
                  </a:lnTo>
                  <a:lnTo>
                    <a:pt x="1416" y="658"/>
                  </a:lnTo>
                  <a:lnTo>
                    <a:pt x="1429" y="654"/>
                  </a:lnTo>
                  <a:lnTo>
                    <a:pt x="1469" y="662"/>
                  </a:lnTo>
                  <a:lnTo>
                    <a:pt x="1509" y="674"/>
                  </a:lnTo>
                  <a:lnTo>
                    <a:pt x="1522" y="686"/>
                  </a:lnTo>
                  <a:lnTo>
                    <a:pt x="1535" y="702"/>
                  </a:lnTo>
                  <a:lnTo>
                    <a:pt x="1548" y="719"/>
                  </a:lnTo>
                  <a:lnTo>
                    <a:pt x="1548" y="739"/>
                  </a:lnTo>
                  <a:lnTo>
                    <a:pt x="1561" y="755"/>
                  </a:lnTo>
                  <a:lnTo>
                    <a:pt x="1575" y="771"/>
                  </a:lnTo>
                  <a:lnTo>
                    <a:pt x="1628" y="828"/>
                  </a:lnTo>
                  <a:lnTo>
                    <a:pt x="1694" y="881"/>
                  </a:lnTo>
                  <a:lnTo>
                    <a:pt x="1773" y="938"/>
                  </a:lnTo>
                  <a:lnTo>
                    <a:pt x="1853" y="990"/>
                  </a:lnTo>
                  <a:lnTo>
                    <a:pt x="1932" y="1047"/>
                  </a:lnTo>
                  <a:lnTo>
                    <a:pt x="1998" y="1104"/>
                  </a:lnTo>
                  <a:lnTo>
                    <a:pt x="2051" y="1165"/>
                  </a:lnTo>
                  <a:lnTo>
                    <a:pt x="2104" y="1222"/>
                  </a:lnTo>
                  <a:lnTo>
                    <a:pt x="2091" y="1230"/>
                  </a:lnTo>
                  <a:lnTo>
                    <a:pt x="2091" y="1238"/>
                  </a:lnTo>
                  <a:lnTo>
                    <a:pt x="2091" y="1246"/>
                  </a:lnTo>
                  <a:lnTo>
                    <a:pt x="2091" y="1254"/>
                  </a:lnTo>
                  <a:lnTo>
                    <a:pt x="2104" y="1266"/>
                  </a:lnTo>
                  <a:lnTo>
                    <a:pt x="2117" y="1274"/>
                  </a:lnTo>
                  <a:lnTo>
                    <a:pt x="2130" y="1282"/>
                  </a:lnTo>
                  <a:lnTo>
                    <a:pt x="2144" y="1291"/>
                  </a:lnTo>
                  <a:lnTo>
                    <a:pt x="2157" y="1295"/>
                  </a:lnTo>
                  <a:lnTo>
                    <a:pt x="2157" y="1295"/>
                  </a:lnTo>
                  <a:lnTo>
                    <a:pt x="2170" y="1295"/>
                  </a:lnTo>
                  <a:lnTo>
                    <a:pt x="2170" y="1291"/>
                  </a:lnTo>
                  <a:lnTo>
                    <a:pt x="2170" y="1286"/>
                  </a:lnTo>
                  <a:lnTo>
                    <a:pt x="2170" y="1282"/>
                  </a:lnTo>
                  <a:lnTo>
                    <a:pt x="2183" y="1278"/>
                  </a:lnTo>
                  <a:lnTo>
                    <a:pt x="2183" y="1274"/>
                  </a:lnTo>
                  <a:lnTo>
                    <a:pt x="2197" y="1274"/>
                  </a:lnTo>
                  <a:lnTo>
                    <a:pt x="2197" y="1274"/>
                  </a:lnTo>
                  <a:lnTo>
                    <a:pt x="2210" y="1274"/>
                  </a:lnTo>
                  <a:lnTo>
                    <a:pt x="2210" y="1274"/>
                  </a:lnTo>
                  <a:lnTo>
                    <a:pt x="2223" y="1274"/>
                  </a:lnTo>
                  <a:lnTo>
                    <a:pt x="2236" y="1274"/>
                  </a:lnTo>
                  <a:lnTo>
                    <a:pt x="2250" y="1270"/>
                  </a:lnTo>
                  <a:lnTo>
                    <a:pt x="2250" y="1270"/>
                  </a:lnTo>
                  <a:lnTo>
                    <a:pt x="2210" y="1652"/>
                  </a:lnTo>
                  <a:lnTo>
                    <a:pt x="2197" y="1652"/>
                  </a:lnTo>
                  <a:lnTo>
                    <a:pt x="2183" y="1656"/>
                  </a:lnTo>
                  <a:lnTo>
                    <a:pt x="2183" y="1660"/>
                  </a:lnTo>
                  <a:lnTo>
                    <a:pt x="2183" y="1664"/>
                  </a:lnTo>
                  <a:lnTo>
                    <a:pt x="2197" y="1668"/>
                  </a:lnTo>
                  <a:lnTo>
                    <a:pt x="2197" y="1672"/>
                  </a:lnTo>
                  <a:lnTo>
                    <a:pt x="2197" y="1680"/>
                  </a:lnTo>
                  <a:lnTo>
                    <a:pt x="2197" y="1684"/>
                  </a:lnTo>
                  <a:lnTo>
                    <a:pt x="2197" y="1688"/>
                  </a:lnTo>
                  <a:lnTo>
                    <a:pt x="2197" y="1688"/>
                  </a:lnTo>
                  <a:lnTo>
                    <a:pt x="2210" y="1692"/>
                  </a:lnTo>
                  <a:lnTo>
                    <a:pt x="2210" y="1696"/>
                  </a:lnTo>
                  <a:lnTo>
                    <a:pt x="2210" y="1696"/>
                  </a:lnTo>
                  <a:lnTo>
                    <a:pt x="2223" y="1696"/>
                  </a:lnTo>
                  <a:lnTo>
                    <a:pt x="2236" y="1700"/>
                  </a:lnTo>
                  <a:lnTo>
                    <a:pt x="2250" y="1696"/>
                  </a:lnTo>
                  <a:close/>
                </a:path>
              </a:pathLst>
            </a:custGeom>
            <a:solidFill>
              <a:srgbClr val="708778"/>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40" name="Freeform 16"/>
            <p:cNvSpPr>
              <a:spLocks/>
            </p:cNvSpPr>
            <p:nvPr/>
          </p:nvSpPr>
          <p:spPr bwMode="auto">
            <a:xfrm>
              <a:off x="4747" y="6647"/>
              <a:ext cx="1336" cy="1428"/>
            </a:xfrm>
            <a:custGeom>
              <a:avLst/>
              <a:gdLst/>
              <a:ahLst/>
              <a:cxnLst>
                <a:cxn ang="0">
                  <a:pos x="582" y="1363"/>
                </a:cxn>
                <a:cxn ang="0">
                  <a:pos x="767" y="1266"/>
                </a:cxn>
                <a:cxn ang="0">
                  <a:pos x="979" y="1180"/>
                </a:cxn>
                <a:cxn ang="0">
                  <a:pos x="1138" y="1120"/>
                </a:cxn>
                <a:cxn ang="0">
                  <a:pos x="1204" y="1047"/>
                </a:cxn>
                <a:cxn ang="0">
                  <a:pos x="1177" y="990"/>
                </a:cxn>
                <a:cxn ang="0">
                  <a:pos x="1164" y="961"/>
                </a:cxn>
                <a:cxn ang="0">
                  <a:pos x="1151" y="937"/>
                </a:cxn>
                <a:cxn ang="0">
                  <a:pos x="1111" y="917"/>
                </a:cxn>
                <a:cxn ang="0">
                  <a:pos x="1111" y="892"/>
                </a:cxn>
                <a:cxn ang="0">
                  <a:pos x="1085" y="868"/>
                </a:cxn>
                <a:cxn ang="0">
                  <a:pos x="1323" y="20"/>
                </a:cxn>
                <a:cxn ang="0">
                  <a:pos x="1297" y="16"/>
                </a:cxn>
                <a:cxn ang="0">
                  <a:pos x="1270" y="8"/>
                </a:cxn>
                <a:cxn ang="0">
                  <a:pos x="1230" y="4"/>
                </a:cxn>
                <a:cxn ang="0">
                  <a:pos x="1204" y="12"/>
                </a:cxn>
                <a:cxn ang="0">
                  <a:pos x="1177" y="28"/>
                </a:cxn>
                <a:cxn ang="0">
                  <a:pos x="979" y="134"/>
                </a:cxn>
                <a:cxn ang="0">
                  <a:pos x="794" y="255"/>
                </a:cxn>
                <a:cxn ang="0">
                  <a:pos x="648" y="349"/>
                </a:cxn>
                <a:cxn ang="0">
                  <a:pos x="608" y="385"/>
                </a:cxn>
                <a:cxn ang="0">
                  <a:pos x="556" y="418"/>
                </a:cxn>
                <a:cxn ang="0">
                  <a:pos x="516" y="450"/>
                </a:cxn>
                <a:cxn ang="0">
                  <a:pos x="476" y="483"/>
                </a:cxn>
                <a:cxn ang="0">
                  <a:pos x="423" y="515"/>
                </a:cxn>
                <a:cxn ang="0">
                  <a:pos x="384" y="548"/>
                </a:cxn>
                <a:cxn ang="0">
                  <a:pos x="331" y="580"/>
                </a:cxn>
                <a:cxn ang="0">
                  <a:pos x="291" y="608"/>
                </a:cxn>
                <a:cxn ang="0">
                  <a:pos x="278" y="637"/>
                </a:cxn>
                <a:cxn ang="0">
                  <a:pos x="251" y="657"/>
                </a:cxn>
                <a:cxn ang="0">
                  <a:pos x="225" y="690"/>
                </a:cxn>
                <a:cxn ang="0">
                  <a:pos x="172" y="726"/>
                </a:cxn>
                <a:cxn ang="0">
                  <a:pos x="132" y="767"/>
                </a:cxn>
                <a:cxn ang="0">
                  <a:pos x="92" y="803"/>
                </a:cxn>
                <a:cxn ang="0">
                  <a:pos x="53" y="836"/>
                </a:cxn>
                <a:cxn ang="0">
                  <a:pos x="26" y="884"/>
                </a:cxn>
                <a:cxn ang="0">
                  <a:pos x="0" y="957"/>
                </a:cxn>
                <a:cxn ang="0">
                  <a:pos x="26" y="1018"/>
                </a:cxn>
                <a:cxn ang="0">
                  <a:pos x="79" y="1059"/>
                </a:cxn>
                <a:cxn ang="0">
                  <a:pos x="132" y="1095"/>
                </a:cxn>
                <a:cxn ang="0">
                  <a:pos x="185" y="1128"/>
                </a:cxn>
                <a:cxn ang="0">
                  <a:pos x="251" y="1172"/>
                </a:cxn>
                <a:cxn ang="0">
                  <a:pos x="317" y="1217"/>
                </a:cxn>
                <a:cxn ang="0">
                  <a:pos x="357" y="1253"/>
                </a:cxn>
                <a:cxn ang="0">
                  <a:pos x="384" y="1286"/>
                </a:cxn>
                <a:cxn ang="0">
                  <a:pos x="423" y="1314"/>
                </a:cxn>
                <a:cxn ang="0">
                  <a:pos x="450" y="1351"/>
                </a:cxn>
                <a:cxn ang="0">
                  <a:pos x="489" y="1391"/>
                </a:cxn>
                <a:cxn ang="0">
                  <a:pos x="503" y="1428"/>
                </a:cxn>
              </a:cxnLst>
              <a:rect l="0" t="0" r="r" b="b"/>
              <a:pathLst>
                <a:path w="1336" h="1428">
                  <a:moveTo>
                    <a:pt x="503" y="1428"/>
                  </a:moveTo>
                  <a:lnTo>
                    <a:pt x="542" y="1395"/>
                  </a:lnTo>
                  <a:lnTo>
                    <a:pt x="582" y="1363"/>
                  </a:lnTo>
                  <a:lnTo>
                    <a:pt x="635" y="1331"/>
                  </a:lnTo>
                  <a:lnTo>
                    <a:pt x="701" y="1298"/>
                  </a:lnTo>
                  <a:lnTo>
                    <a:pt x="767" y="1266"/>
                  </a:lnTo>
                  <a:lnTo>
                    <a:pt x="833" y="1237"/>
                  </a:lnTo>
                  <a:lnTo>
                    <a:pt x="913" y="1209"/>
                  </a:lnTo>
                  <a:lnTo>
                    <a:pt x="979" y="1180"/>
                  </a:lnTo>
                  <a:lnTo>
                    <a:pt x="1045" y="1160"/>
                  </a:lnTo>
                  <a:lnTo>
                    <a:pt x="1098" y="1140"/>
                  </a:lnTo>
                  <a:lnTo>
                    <a:pt x="1138" y="1120"/>
                  </a:lnTo>
                  <a:lnTo>
                    <a:pt x="1164" y="1095"/>
                  </a:lnTo>
                  <a:lnTo>
                    <a:pt x="1191" y="1071"/>
                  </a:lnTo>
                  <a:lnTo>
                    <a:pt x="1204" y="1047"/>
                  </a:lnTo>
                  <a:lnTo>
                    <a:pt x="1191" y="1022"/>
                  </a:lnTo>
                  <a:lnTo>
                    <a:pt x="1177" y="1002"/>
                  </a:lnTo>
                  <a:lnTo>
                    <a:pt x="1177" y="990"/>
                  </a:lnTo>
                  <a:lnTo>
                    <a:pt x="1177" y="982"/>
                  </a:lnTo>
                  <a:lnTo>
                    <a:pt x="1164" y="969"/>
                  </a:lnTo>
                  <a:lnTo>
                    <a:pt x="1164" y="961"/>
                  </a:lnTo>
                  <a:lnTo>
                    <a:pt x="1164" y="953"/>
                  </a:lnTo>
                  <a:lnTo>
                    <a:pt x="1164" y="945"/>
                  </a:lnTo>
                  <a:lnTo>
                    <a:pt x="1151" y="937"/>
                  </a:lnTo>
                  <a:lnTo>
                    <a:pt x="1138" y="929"/>
                  </a:lnTo>
                  <a:lnTo>
                    <a:pt x="1125" y="925"/>
                  </a:lnTo>
                  <a:lnTo>
                    <a:pt x="1111" y="917"/>
                  </a:lnTo>
                  <a:lnTo>
                    <a:pt x="1111" y="909"/>
                  </a:lnTo>
                  <a:lnTo>
                    <a:pt x="1111" y="901"/>
                  </a:lnTo>
                  <a:lnTo>
                    <a:pt x="1111" y="892"/>
                  </a:lnTo>
                  <a:lnTo>
                    <a:pt x="1111" y="884"/>
                  </a:lnTo>
                  <a:lnTo>
                    <a:pt x="1098" y="876"/>
                  </a:lnTo>
                  <a:lnTo>
                    <a:pt x="1085" y="868"/>
                  </a:lnTo>
                  <a:lnTo>
                    <a:pt x="1005" y="410"/>
                  </a:lnTo>
                  <a:lnTo>
                    <a:pt x="1336" y="20"/>
                  </a:lnTo>
                  <a:lnTo>
                    <a:pt x="1323" y="20"/>
                  </a:lnTo>
                  <a:lnTo>
                    <a:pt x="1310" y="20"/>
                  </a:lnTo>
                  <a:lnTo>
                    <a:pt x="1297" y="16"/>
                  </a:lnTo>
                  <a:lnTo>
                    <a:pt x="1297" y="16"/>
                  </a:lnTo>
                  <a:lnTo>
                    <a:pt x="1283" y="12"/>
                  </a:lnTo>
                  <a:lnTo>
                    <a:pt x="1270" y="8"/>
                  </a:lnTo>
                  <a:lnTo>
                    <a:pt x="1270" y="8"/>
                  </a:lnTo>
                  <a:lnTo>
                    <a:pt x="1257" y="0"/>
                  </a:lnTo>
                  <a:lnTo>
                    <a:pt x="1230" y="0"/>
                  </a:lnTo>
                  <a:lnTo>
                    <a:pt x="1230" y="4"/>
                  </a:lnTo>
                  <a:lnTo>
                    <a:pt x="1217" y="4"/>
                  </a:lnTo>
                  <a:lnTo>
                    <a:pt x="1217" y="8"/>
                  </a:lnTo>
                  <a:lnTo>
                    <a:pt x="1204" y="12"/>
                  </a:lnTo>
                  <a:lnTo>
                    <a:pt x="1204" y="16"/>
                  </a:lnTo>
                  <a:lnTo>
                    <a:pt x="1191" y="24"/>
                  </a:lnTo>
                  <a:lnTo>
                    <a:pt x="1177" y="28"/>
                  </a:lnTo>
                  <a:lnTo>
                    <a:pt x="1111" y="61"/>
                  </a:lnTo>
                  <a:lnTo>
                    <a:pt x="1045" y="97"/>
                  </a:lnTo>
                  <a:lnTo>
                    <a:pt x="979" y="134"/>
                  </a:lnTo>
                  <a:lnTo>
                    <a:pt x="926" y="174"/>
                  </a:lnTo>
                  <a:lnTo>
                    <a:pt x="860" y="215"/>
                  </a:lnTo>
                  <a:lnTo>
                    <a:pt x="794" y="255"/>
                  </a:lnTo>
                  <a:lnTo>
                    <a:pt x="728" y="296"/>
                  </a:lnTo>
                  <a:lnTo>
                    <a:pt x="661" y="337"/>
                  </a:lnTo>
                  <a:lnTo>
                    <a:pt x="648" y="349"/>
                  </a:lnTo>
                  <a:lnTo>
                    <a:pt x="635" y="361"/>
                  </a:lnTo>
                  <a:lnTo>
                    <a:pt x="622" y="373"/>
                  </a:lnTo>
                  <a:lnTo>
                    <a:pt x="608" y="385"/>
                  </a:lnTo>
                  <a:lnTo>
                    <a:pt x="582" y="393"/>
                  </a:lnTo>
                  <a:lnTo>
                    <a:pt x="569" y="406"/>
                  </a:lnTo>
                  <a:lnTo>
                    <a:pt x="556" y="418"/>
                  </a:lnTo>
                  <a:lnTo>
                    <a:pt x="542" y="430"/>
                  </a:lnTo>
                  <a:lnTo>
                    <a:pt x="529" y="442"/>
                  </a:lnTo>
                  <a:lnTo>
                    <a:pt x="516" y="450"/>
                  </a:lnTo>
                  <a:lnTo>
                    <a:pt x="503" y="462"/>
                  </a:lnTo>
                  <a:lnTo>
                    <a:pt x="489" y="470"/>
                  </a:lnTo>
                  <a:lnTo>
                    <a:pt x="476" y="483"/>
                  </a:lnTo>
                  <a:lnTo>
                    <a:pt x="463" y="495"/>
                  </a:lnTo>
                  <a:lnTo>
                    <a:pt x="450" y="503"/>
                  </a:lnTo>
                  <a:lnTo>
                    <a:pt x="423" y="515"/>
                  </a:lnTo>
                  <a:lnTo>
                    <a:pt x="410" y="527"/>
                  </a:lnTo>
                  <a:lnTo>
                    <a:pt x="397" y="535"/>
                  </a:lnTo>
                  <a:lnTo>
                    <a:pt x="384" y="548"/>
                  </a:lnTo>
                  <a:lnTo>
                    <a:pt x="357" y="560"/>
                  </a:lnTo>
                  <a:lnTo>
                    <a:pt x="344" y="572"/>
                  </a:lnTo>
                  <a:lnTo>
                    <a:pt x="331" y="580"/>
                  </a:lnTo>
                  <a:lnTo>
                    <a:pt x="317" y="592"/>
                  </a:lnTo>
                  <a:lnTo>
                    <a:pt x="304" y="600"/>
                  </a:lnTo>
                  <a:lnTo>
                    <a:pt x="291" y="608"/>
                  </a:lnTo>
                  <a:lnTo>
                    <a:pt x="291" y="621"/>
                  </a:lnTo>
                  <a:lnTo>
                    <a:pt x="278" y="629"/>
                  </a:lnTo>
                  <a:lnTo>
                    <a:pt x="278" y="637"/>
                  </a:lnTo>
                  <a:lnTo>
                    <a:pt x="278" y="645"/>
                  </a:lnTo>
                  <a:lnTo>
                    <a:pt x="264" y="653"/>
                  </a:lnTo>
                  <a:lnTo>
                    <a:pt x="251" y="657"/>
                  </a:lnTo>
                  <a:lnTo>
                    <a:pt x="238" y="665"/>
                  </a:lnTo>
                  <a:lnTo>
                    <a:pt x="238" y="677"/>
                  </a:lnTo>
                  <a:lnTo>
                    <a:pt x="225" y="690"/>
                  </a:lnTo>
                  <a:lnTo>
                    <a:pt x="212" y="702"/>
                  </a:lnTo>
                  <a:lnTo>
                    <a:pt x="198" y="714"/>
                  </a:lnTo>
                  <a:lnTo>
                    <a:pt x="172" y="726"/>
                  </a:lnTo>
                  <a:lnTo>
                    <a:pt x="159" y="742"/>
                  </a:lnTo>
                  <a:lnTo>
                    <a:pt x="145" y="754"/>
                  </a:lnTo>
                  <a:lnTo>
                    <a:pt x="132" y="767"/>
                  </a:lnTo>
                  <a:lnTo>
                    <a:pt x="119" y="779"/>
                  </a:lnTo>
                  <a:lnTo>
                    <a:pt x="106" y="791"/>
                  </a:lnTo>
                  <a:lnTo>
                    <a:pt x="92" y="803"/>
                  </a:lnTo>
                  <a:lnTo>
                    <a:pt x="79" y="815"/>
                  </a:lnTo>
                  <a:lnTo>
                    <a:pt x="66" y="827"/>
                  </a:lnTo>
                  <a:lnTo>
                    <a:pt x="53" y="836"/>
                  </a:lnTo>
                  <a:lnTo>
                    <a:pt x="40" y="848"/>
                  </a:lnTo>
                  <a:lnTo>
                    <a:pt x="26" y="860"/>
                  </a:lnTo>
                  <a:lnTo>
                    <a:pt x="26" y="884"/>
                  </a:lnTo>
                  <a:lnTo>
                    <a:pt x="13" y="909"/>
                  </a:lnTo>
                  <a:lnTo>
                    <a:pt x="13" y="933"/>
                  </a:lnTo>
                  <a:lnTo>
                    <a:pt x="0" y="957"/>
                  </a:lnTo>
                  <a:lnTo>
                    <a:pt x="0" y="978"/>
                  </a:lnTo>
                  <a:lnTo>
                    <a:pt x="0" y="998"/>
                  </a:lnTo>
                  <a:lnTo>
                    <a:pt x="26" y="1018"/>
                  </a:lnTo>
                  <a:lnTo>
                    <a:pt x="66" y="1034"/>
                  </a:lnTo>
                  <a:lnTo>
                    <a:pt x="66" y="1047"/>
                  </a:lnTo>
                  <a:lnTo>
                    <a:pt x="79" y="1059"/>
                  </a:lnTo>
                  <a:lnTo>
                    <a:pt x="92" y="1071"/>
                  </a:lnTo>
                  <a:lnTo>
                    <a:pt x="119" y="1083"/>
                  </a:lnTo>
                  <a:lnTo>
                    <a:pt x="132" y="1095"/>
                  </a:lnTo>
                  <a:lnTo>
                    <a:pt x="159" y="1107"/>
                  </a:lnTo>
                  <a:lnTo>
                    <a:pt x="172" y="1116"/>
                  </a:lnTo>
                  <a:lnTo>
                    <a:pt x="185" y="1128"/>
                  </a:lnTo>
                  <a:lnTo>
                    <a:pt x="212" y="1144"/>
                  </a:lnTo>
                  <a:lnTo>
                    <a:pt x="238" y="1160"/>
                  </a:lnTo>
                  <a:lnTo>
                    <a:pt x="251" y="1172"/>
                  </a:lnTo>
                  <a:lnTo>
                    <a:pt x="278" y="1189"/>
                  </a:lnTo>
                  <a:lnTo>
                    <a:pt x="291" y="1201"/>
                  </a:lnTo>
                  <a:lnTo>
                    <a:pt x="317" y="1217"/>
                  </a:lnTo>
                  <a:lnTo>
                    <a:pt x="331" y="1229"/>
                  </a:lnTo>
                  <a:lnTo>
                    <a:pt x="357" y="1241"/>
                  </a:lnTo>
                  <a:lnTo>
                    <a:pt x="357" y="1253"/>
                  </a:lnTo>
                  <a:lnTo>
                    <a:pt x="370" y="1266"/>
                  </a:lnTo>
                  <a:lnTo>
                    <a:pt x="384" y="1274"/>
                  </a:lnTo>
                  <a:lnTo>
                    <a:pt x="384" y="1286"/>
                  </a:lnTo>
                  <a:lnTo>
                    <a:pt x="397" y="1298"/>
                  </a:lnTo>
                  <a:lnTo>
                    <a:pt x="410" y="1306"/>
                  </a:lnTo>
                  <a:lnTo>
                    <a:pt x="423" y="1314"/>
                  </a:lnTo>
                  <a:lnTo>
                    <a:pt x="436" y="1326"/>
                  </a:lnTo>
                  <a:lnTo>
                    <a:pt x="450" y="1339"/>
                  </a:lnTo>
                  <a:lnTo>
                    <a:pt x="450" y="1351"/>
                  </a:lnTo>
                  <a:lnTo>
                    <a:pt x="463" y="1367"/>
                  </a:lnTo>
                  <a:lnTo>
                    <a:pt x="476" y="1379"/>
                  </a:lnTo>
                  <a:lnTo>
                    <a:pt x="489" y="1391"/>
                  </a:lnTo>
                  <a:lnTo>
                    <a:pt x="489" y="1404"/>
                  </a:lnTo>
                  <a:lnTo>
                    <a:pt x="503" y="1416"/>
                  </a:lnTo>
                  <a:lnTo>
                    <a:pt x="503" y="1428"/>
                  </a:lnTo>
                  <a:close/>
                </a:path>
              </a:pathLst>
            </a:custGeom>
            <a:solidFill>
              <a:srgbClr val="B09187"/>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41" name="Freeform 17"/>
            <p:cNvSpPr>
              <a:spLocks/>
            </p:cNvSpPr>
            <p:nvPr/>
          </p:nvSpPr>
          <p:spPr bwMode="auto">
            <a:xfrm>
              <a:off x="5422" y="6452"/>
              <a:ext cx="2990" cy="1623"/>
            </a:xfrm>
            <a:custGeom>
              <a:avLst/>
              <a:gdLst/>
              <a:ahLst/>
              <a:cxnLst>
                <a:cxn ang="0">
                  <a:pos x="886" y="1530"/>
                </a:cxn>
                <a:cxn ang="0">
                  <a:pos x="1058" y="1457"/>
                </a:cxn>
                <a:cxn ang="0">
                  <a:pos x="1217" y="1400"/>
                </a:cxn>
                <a:cxn ang="0">
                  <a:pos x="1429" y="1359"/>
                </a:cxn>
                <a:cxn ang="0">
                  <a:pos x="1601" y="1359"/>
                </a:cxn>
                <a:cxn ang="0">
                  <a:pos x="1521" y="1416"/>
                </a:cxn>
                <a:cxn ang="0">
                  <a:pos x="1468" y="1436"/>
                </a:cxn>
                <a:cxn ang="0">
                  <a:pos x="1706" y="1400"/>
                </a:cxn>
                <a:cxn ang="0">
                  <a:pos x="1918" y="1367"/>
                </a:cxn>
                <a:cxn ang="0">
                  <a:pos x="1733" y="1225"/>
                </a:cxn>
                <a:cxn ang="0">
                  <a:pos x="1534" y="1067"/>
                </a:cxn>
                <a:cxn ang="0">
                  <a:pos x="1495" y="1112"/>
                </a:cxn>
                <a:cxn ang="0">
                  <a:pos x="1508" y="1120"/>
                </a:cxn>
                <a:cxn ang="0">
                  <a:pos x="1495" y="1136"/>
                </a:cxn>
                <a:cxn ang="0">
                  <a:pos x="1323" y="1051"/>
                </a:cxn>
                <a:cxn ang="0">
                  <a:pos x="1336" y="852"/>
                </a:cxn>
                <a:cxn ang="0">
                  <a:pos x="1415" y="633"/>
                </a:cxn>
                <a:cxn ang="0">
                  <a:pos x="1429" y="511"/>
                </a:cxn>
                <a:cxn ang="0">
                  <a:pos x="1548" y="548"/>
                </a:cxn>
                <a:cxn ang="0">
                  <a:pos x="1561" y="678"/>
                </a:cxn>
                <a:cxn ang="0">
                  <a:pos x="1720" y="738"/>
                </a:cxn>
                <a:cxn ang="0">
                  <a:pos x="1786" y="682"/>
                </a:cxn>
                <a:cxn ang="0">
                  <a:pos x="1878" y="714"/>
                </a:cxn>
                <a:cxn ang="0">
                  <a:pos x="1865" y="885"/>
                </a:cxn>
                <a:cxn ang="0">
                  <a:pos x="1693" y="1031"/>
                </a:cxn>
                <a:cxn ang="0">
                  <a:pos x="1733" y="1120"/>
                </a:cxn>
                <a:cxn ang="0">
                  <a:pos x="1839" y="1205"/>
                </a:cxn>
                <a:cxn ang="0">
                  <a:pos x="2117" y="1294"/>
                </a:cxn>
                <a:cxn ang="0">
                  <a:pos x="2355" y="1209"/>
                </a:cxn>
                <a:cxn ang="0">
                  <a:pos x="2447" y="1169"/>
                </a:cxn>
                <a:cxn ang="0">
                  <a:pos x="2606" y="1096"/>
                </a:cxn>
                <a:cxn ang="0">
                  <a:pos x="2765" y="982"/>
                </a:cxn>
                <a:cxn ang="0">
                  <a:pos x="2884" y="872"/>
                </a:cxn>
                <a:cxn ang="0">
                  <a:pos x="2977" y="812"/>
                </a:cxn>
                <a:cxn ang="0">
                  <a:pos x="2937" y="779"/>
                </a:cxn>
                <a:cxn ang="0">
                  <a:pos x="2805" y="694"/>
                </a:cxn>
                <a:cxn ang="0">
                  <a:pos x="2725" y="568"/>
                </a:cxn>
                <a:cxn ang="0">
                  <a:pos x="2739" y="292"/>
                </a:cxn>
                <a:cxn ang="0">
                  <a:pos x="2619" y="195"/>
                </a:cxn>
                <a:cxn ang="0">
                  <a:pos x="2712" y="162"/>
                </a:cxn>
                <a:cxn ang="0">
                  <a:pos x="2262" y="8"/>
                </a:cxn>
                <a:cxn ang="0">
                  <a:pos x="2090" y="53"/>
                </a:cxn>
                <a:cxn ang="0">
                  <a:pos x="1693" y="211"/>
                </a:cxn>
                <a:cxn ang="0">
                  <a:pos x="1349" y="365"/>
                </a:cxn>
                <a:cxn ang="0">
                  <a:pos x="1204" y="369"/>
                </a:cxn>
                <a:cxn ang="0">
                  <a:pos x="1138" y="207"/>
                </a:cxn>
                <a:cxn ang="0">
                  <a:pos x="952" y="199"/>
                </a:cxn>
                <a:cxn ang="0">
                  <a:pos x="701" y="304"/>
                </a:cxn>
                <a:cxn ang="0">
                  <a:pos x="529" y="519"/>
                </a:cxn>
                <a:cxn ang="0">
                  <a:pos x="463" y="795"/>
                </a:cxn>
                <a:cxn ang="0">
                  <a:pos x="476" y="925"/>
                </a:cxn>
                <a:cxn ang="0">
                  <a:pos x="529" y="1083"/>
                </a:cxn>
                <a:cxn ang="0">
                  <a:pos x="595" y="1189"/>
                </a:cxn>
                <a:cxn ang="0">
                  <a:pos x="450" y="1379"/>
                </a:cxn>
                <a:cxn ang="0">
                  <a:pos x="251" y="1448"/>
                </a:cxn>
                <a:cxn ang="0">
                  <a:pos x="225" y="1465"/>
                </a:cxn>
                <a:cxn ang="0">
                  <a:pos x="225" y="1473"/>
                </a:cxn>
                <a:cxn ang="0">
                  <a:pos x="119" y="1501"/>
                </a:cxn>
                <a:cxn ang="0">
                  <a:pos x="13" y="1599"/>
                </a:cxn>
                <a:cxn ang="0">
                  <a:pos x="158" y="1623"/>
                </a:cxn>
              </a:cxnLst>
              <a:rect l="0" t="0" r="r" b="b"/>
              <a:pathLst>
                <a:path w="2990" h="1623">
                  <a:moveTo>
                    <a:pt x="158" y="1623"/>
                  </a:moveTo>
                  <a:lnTo>
                    <a:pt x="727" y="1586"/>
                  </a:lnTo>
                  <a:lnTo>
                    <a:pt x="754" y="1574"/>
                  </a:lnTo>
                  <a:lnTo>
                    <a:pt x="780" y="1562"/>
                  </a:lnTo>
                  <a:lnTo>
                    <a:pt x="820" y="1554"/>
                  </a:lnTo>
                  <a:lnTo>
                    <a:pt x="860" y="1542"/>
                  </a:lnTo>
                  <a:lnTo>
                    <a:pt x="886" y="1530"/>
                  </a:lnTo>
                  <a:lnTo>
                    <a:pt x="926" y="1517"/>
                  </a:lnTo>
                  <a:lnTo>
                    <a:pt x="952" y="1501"/>
                  </a:lnTo>
                  <a:lnTo>
                    <a:pt x="979" y="1489"/>
                  </a:lnTo>
                  <a:lnTo>
                    <a:pt x="1005" y="1481"/>
                  </a:lnTo>
                  <a:lnTo>
                    <a:pt x="1018" y="1473"/>
                  </a:lnTo>
                  <a:lnTo>
                    <a:pt x="1045" y="1465"/>
                  </a:lnTo>
                  <a:lnTo>
                    <a:pt x="1058" y="1457"/>
                  </a:lnTo>
                  <a:lnTo>
                    <a:pt x="1085" y="1448"/>
                  </a:lnTo>
                  <a:lnTo>
                    <a:pt x="1098" y="1440"/>
                  </a:lnTo>
                  <a:lnTo>
                    <a:pt x="1124" y="1432"/>
                  </a:lnTo>
                  <a:lnTo>
                    <a:pt x="1151" y="1424"/>
                  </a:lnTo>
                  <a:lnTo>
                    <a:pt x="1164" y="1416"/>
                  </a:lnTo>
                  <a:lnTo>
                    <a:pt x="1190" y="1408"/>
                  </a:lnTo>
                  <a:lnTo>
                    <a:pt x="1217" y="1400"/>
                  </a:lnTo>
                  <a:lnTo>
                    <a:pt x="1243" y="1396"/>
                  </a:lnTo>
                  <a:lnTo>
                    <a:pt x="1283" y="1388"/>
                  </a:lnTo>
                  <a:lnTo>
                    <a:pt x="1310" y="1379"/>
                  </a:lnTo>
                  <a:lnTo>
                    <a:pt x="1336" y="1371"/>
                  </a:lnTo>
                  <a:lnTo>
                    <a:pt x="1362" y="1363"/>
                  </a:lnTo>
                  <a:lnTo>
                    <a:pt x="1402" y="1363"/>
                  </a:lnTo>
                  <a:lnTo>
                    <a:pt x="1429" y="1359"/>
                  </a:lnTo>
                  <a:lnTo>
                    <a:pt x="1455" y="1355"/>
                  </a:lnTo>
                  <a:lnTo>
                    <a:pt x="1482" y="1351"/>
                  </a:lnTo>
                  <a:lnTo>
                    <a:pt x="1508" y="1351"/>
                  </a:lnTo>
                  <a:lnTo>
                    <a:pt x="1534" y="1347"/>
                  </a:lnTo>
                  <a:lnTo>
                    <a:pt x="1561" y="1347"/>
                  </a:lnTo>
                  <a:lnTo>
                    <a:pt x="1587" y="1351"/>
                  </a:lnTo>
                  <a:lnTo>
                    <a:pt x="1601" y="1359"/>
                  </a:lnTo>
                  <a:lnTo>
                    <a:pt x="1601" y="1367"/>
                  </a:lnTo>
                  <a:lnTo>
                    <a:pt x="1601" y="1375"/>
                  </a:lnTo>
                  <a:lnTo>
                    <a:pt x="1601" y="1384"/>
                  </a:lnTo>
                  <a:lnTo>
                    <a:pt x="1587" y="1392"/>
                  </a:lnTo>
                  <a:lnTo>
                    <a:pt x="1561" y="1400"/>
                  </a:lnTo>
                  <a:lnTo>
                    <a:pt x="1548" y="1408"/>
                  </a:lnTo>
                  <a:lnTo>
                    <a:pt x="1521" y="1416"/>
                  </a:lnTo>
                  <a:lnTo>
                    <a:pt x="1508" y="1420"/>
                  </a:lnTo>
                  <a:lnTo>
                    <a:pt x="1508" y="1420"/>
                  </a:lnTo>
                  <a:lnTo>
                    <a:pt x="1495" y="1424"/>
                  </a:lnTo>
                  <a:lnTo>
                    <a:pt x="1495" y="1428"/>
                  </a:lnTo>
                  <a:lnTo>
                    <a:pt x="1495" y="1432"/>
                  </a:lnTo>
                  <a:lnTo>
                    <a:pt x="1482" y="1436"/>
                  </a:lnTo>
                  <a:lnTo>
                    <a:pt x="1468" y="1436"/>
                  </a:lnTo>
                  <a:lnTo>
                    <a:pt x="1455" y="1432"/>
                  </a:lnTo>
                  <a:lnTo>
                    <a:pt x="1495" y="1432"/>
                  </a:lnTo>
                  <a:lnTo>
                    <a:pt x="1534" y="1428"/>
                  </a:lnTo>
                  <a:lnTo>
                    <a:pt x="1574" y="1424"/>
                  </a:lnTo>
                  <a:lnTo>
                    <a:pt x="1614" y="1416"/>
                  </a:lnTo>
                  <a:lnTo>
                    <a:pt x="1667" y="1408"/>
                  </a:lnTo>
                  <a:lnTo>
                    <a:pt x="1706" y="1400"/>
                  </a:lnTo>
                  <a:lnTo>
                    <a:pt x="1746" y="1396"/>
                  </a:lnTo>
                  <a:lnTo>
                    <a:pt x="1786" y="1392"/>
                  </a:lnTo>
                  <a:lnTo>
                    <a:pt x="1812" y="1388"/>
                  </a:lnTo>
                  <a:lnTo>
                    <a:pt x="1852" y="1384"/>
                  </a:lnTo>
                  <a:lnTo>
                    <a:pt x="1878" y="1379"/>
                  </a:lnTo>
                  <a:lnTo>
                    <a:pt x="1905" y="1375"/>
                  </a:lnTo>
                  <a:lnTo>
                    <a:pt x="1918" y="1367"/>
                  </a:lnTo>
                  <a:lnTo>
                    <a:pt x="1945" y="1363"/>
                  </a:lnTo>
                  <a:lnTo>
                    <a:pt x="1958" y="1351"/>
                  </a:lnTo>
                  <a:lnTo>
                    <a:pt x="1958" y="1343"/>
                  </a:lnTo>
                  <a:lnTo>
                    <a:pt x="1878" y="1315"/>
                  </a:lnTo>
                  <a:lnTo>
                    <a:pt x="1812" y="1290"/>
                  </a:lnTo>
                  <a:lnTo>
                    <a:pt x="1773" y="1258"/>
                  </a:lnTo>
                  <a:lnTo>
                    <a:pt x="1733" y="1225"/>
                  </a:lnTo>
                  <a:lnTo>
                    <a:pt x="1706" y="1197"/>
                  </a:lnTo>
                  <a:lnTo>
                    <a:pt x="1667" y="1164"/>
                  </a:lnTo>
                  <a:lnTo>
                    <a:pt x="1627" y="1128"/>
                  </a:lnTo>
                  <a:lnTo>
                    <a:pt x="1587" y="1096"/>
                  </a:lnTo>
                  <a:lnTo>
                    <a:pt x="1561" y="1087"/>
                  </a:lnTo>
                  <a:lnTo>
                    <a:pt x="1548" y="1075"/>
                  </a:lnTo>
                  <a:lnTo>
                    <a:pt x="1534" y="1067"/>
                  </a:lnTo>
                  <a:lnTo>
                    <a:pt x="1521" y="1059"/>
                  </a:lnTo>
                  <a:lnTo>
                    <a:pt x="1508" y="1047"/>
                  </a:lnTo>
                  <a:lnTo>
                    <a:pt x="1495" y="1039"/>
                  </a:lnTo>
                  <a:lnTo>
                    <a:pt x="1482" y="1035"/>
                  </a:lnTo>
                  <a:lnTo>
                    <a:pt x="1468" y="1027"/>
                  </a:lnTo>
                  <a:lnTo>
                    <a:pt x="1495" y="1108"/>
                  </a:lnTo>
                  <a:lnTo>
                    <a:pt x="1495" y="1112"/>
                  </a:lnTo>
                  <a:lnTo>
                    <a:pt x="1508" y="1112"/>
                  </a:lnTo>
                  <a:lnTo>
                    <a:pt x="1508" y="1112"/>
                  </a:lnTo>
                  <a:lnTo>
                    <a:pt x="1521" y="1112"/>
                  </a:lnTo>
                  <a:lnTo>
                    <a:pt x="1534" y="1116"/>
                  </a:lnTo>
                  <a:lnTo>
                    <a:pt x="1534" y="1116"/>
                  </a:lnTo>
                  <a:lnTo>
                    <a:pt x="1521" y="1120"/>
                  </a:lnTo>
                  <a:lnTo>
                    <a:pt x="1508" y="1120"/>
                  </a:lnTo>
                  <a:lnTo>
                    <a:pt x="1508" y="1124"/>
                  </a:lnTo>
                  <a:lnTo>
                    <a:pt x="1508" y="1124"/>
                  </a:lnTo>
                  <a:lnTo>
                    <a:pt x="1508" y="1128"/>
                  </a:lnTo>
                  <a:lnTo>
                    <a:pt x="1495" y="1128"/>
                  </a:lnTo>
                  <a:lnTo>
                    <a:pt x="1495" y="1132"/>
                  </a:lnTo>
                  <a:lnTo>
                    <a:pt x="1495" y="1132"/>
                  </a:lnTo>
                  <a:lnTo>
                    <a:pt x="1495" y="1136"/>
                  </a:lnTo>
                  <a:lnTo>
                    <a:pt x="1482" y="1136"/>
                  </a:lnTo>
                  <a:lnTo>
                    <a:pt x="1429" y="1128"/>
                  </a:lnTo>
                  <a:lnTo>
                    <a:pt x="1389" y="1116"/>
                  </a:lnTo>
                  <a:lnTo>
                    <a:pt x="1362" y="1100"/>
                  </a:lnTo>
                  <a:lnTo>
                    <a:pt x="1349" y="1083"/>
                  </a:lnTo>
                  <a:lnTo>
                    <a:pt x="1336" y="1067"/>
                  </a:lnTo>
                  <a:lnTo>
                    <a:pt x="1323" y="1051"/>
                  </a:lnTo>
                  <a:lnTo>
                    <a:pt x="1310" y="1035"/>
                  </a:lnTo>
                  <a:lnTo>
                    <a:pt x="1310" y="1018"/>
                  </a:lnTo>
                  <a:lnTo>
                    <a:pt x="1310" y="986"/>
                  </a:lnTo>
                  <a:lnTo>
                    <a:pt x="1310" y="949"/>
                  </a:lnTo>
                  <a:lnTo>
                    <a:pt x="1310" y="917"/>
                  </a:lnTo>
                  <a:lnTo>
                    <a:pt x="1323" y="885"/>
                  </a:lnTo>
                  <a:lnTo>
                    <a:pt x="1336" y="852"/>
                  </a:lnTo>
                  <a:lnTo>
                    <a:pt x="1349" y="820"/>
                  </a:lnTo>
                  <a:lnTo>
                    <a:pt x="1362" y="783"/>
                  </a:lnTo>
                  <a:lnTo>
                    <a:pt x="1362" y="751"/>
                  </a:lnTo>
                  <a:lnTo>
                    <a:pt x="1376" y="718"/>
                  </a:lnTo>
                  <a:lnTo>
                    <a:pt x="1389" y="690"/>
                  </a:lnTo>
                  <a:lnTo>
                    <a:pt x="1402" y="661"/>
                  </a:lnTo>
                  <a:lnTo>
                    <a:pt x="1415" y="633"/>
                  </a:lnTo>
                  <a:lnTo>
                    <a:pt x="1415" y="605"/>
                  </a:lnTo>
                  <a:lnTo>
                    <a:pt x="1429" y="576"/>
                  </a:lnTo>
                  <a:lnTo>
                    <a:pt x="1415" y="548"/>
                  </a:lnTo>
                  <a:lnTo>
                    <a:pt x="1402" y="515"/>
                  </a:lnTo>
                  <a:lnTo>
                    <a:pt x="1402" y="511"/>
                  </a:lnTo>
                  <a:lnTo>
                    <a:pt x="1415" y="511"/>
                  </a:lnTo>
                  <a:lnTo>
                    <a:pt x="1429" y="511"/>
                  </a:lnTo>
                  <a:lnTo>
                    <a:pt x="1442" y="511"/>
                  </a:lnTo>
                  <a:lnTo>
                    <a:pt x="1468" y="511"/>
                  </a:lnTo>
                  <a:lnTo>
                    <a:pt x="1482" y="511"/>
                  </a:lnTo>
                  <a:lnTo>
                    <a:pt x="1495" y="511"/>
                  </a:lnTo>
                  <a:lnTo>
                    <a:pt x="1508" y="511"/>
                  </a:lnTo>
                  <a:lnTo>
                    <a:pt x="1534" y="528"/>
                  </a:lnTo>
                  <a:lnTo>
                    <a:pt x="1548" y="548"/>
                  </a:lnTo>
                  <a:lnTo>
                    <a:pt x="1548" y="568"/>
                  </a:lnTo>
                  <a:lnTo>
                    <a:pt x="1548" y="584"/>
                  </a:lnTo>
                  <a:lnTo>
                    <a:pt x="1534" y="605"/>
                  </a:lnTo>
                  <a:lnTo>
                    <a:pt x="1521" y="625"/>
                  </a:lnTo>
                  <a:lnTo>
                    <a:pt x="1521" y="645"/>
                  </a:lnTo>
                  <a:lnTo>
                    <a:pt x="1534" y="665"/>
                  </a:lnTo>
                  <a:lnTo>
                    <a:pt x="1561" y="678"/>
                  </a:lnTo>
                  <a:lnTo>
                    <a:pt x="1587" y="686"/>
                  </a:lnTo>
                  <a:lnTo>
                    <a:pt x="1614" y="694"/>
                  </a:lnTo>
                  <a:lnTo>
                    <a:pt x="1640" y="702"/>
                  </a:lnTo>
                  <a:lnTo>
                    <a:pt x="1667" y="710"/>
                  </a:lnTo>
                  <a:lnTo>
                    <a:pt x="1680" y="722"/>
                  </a:lnTo>
                  <a:lnTo>
                    <a:pt x="1706" y="730"/>
                  </a:lnTo>
                  <a:lnTo>
                    <a:pt x="1720" y="738"/>
                  </a:lnTo>
                  <a:lnTo>
                    <a:pt x="1733" y="730"/>
                  </a:lnTo>
                  <a:lnTo>
                    <a:pt x="1746" y="722"/>
                  </a:lnTo>
                  <a:lnTo>
                    <a:pt x="1746" y="714"/>
                  </a:lnTo>
                  <a:lnTo>
                    <a:pt x="1759" y="706"/>
                  </a:lnTo>
                  <a:lnTo>
                    <a:pt x="1759" y="698"/>
                  </a:lnTo>
                  <a:lnTo>
                    <a:pt x="1773" y="690"/>
                  </a:lnTo>
                  <a:lnTo>
                    <a:pt x="1786" y="682"/>
                  </a:lnTo>
                  <a:lnTo>
                    <a:pt x="1812" y="678"/>
                  </a:lnTo>
                  <a:lnTo>
                    <a:pt x="1839" y="678"/>
                  </a:lnTo>
                  <a:lnTo>
                    <a:pt x="1852" y="682"/>
                  </a:lnTo>
                  <a:lnTo>
                    <a:pt x="1865" y="690"/>
                  </a:lnTo>
                  <a:lnTo>
                    <a:pt x="1878" y="698"/>
                  </a:lnTo>
                  <a:lnTo>
                    <a:pt x="1878" y="706"/>
                  </a:lnTo>
                  <a:lnTo>
                    <a:pt x="1878" y="714"/>
                  </a:lnTo>
                  <a:lnTo>
                    <a:pt x="1878" y="722"/>
                  </a:lnTo>
                  <a:lnTo>
                    <a:pt x="1892" y="734"/>
                  </a:lnTo>
                  <a:lnTo>
                    <a:pt x="1892" y="763"/>
                  </a:lnTo>
                  <a:lnTo>
                    <a:pt x="1878" y="795"/>
                  </a:lnTo>
                  <a:lnTo>
                    <a:pt x="1878" y="824"/>
                  </a:lnTo>
                  <a:lnTo>
                    <a:pt x="1878" y="856"/>
                  </a:lnTo>
                  <a:lnTo>
                    <a:pt x="1865" y="885"/>
                  </a:lnTo>
                  <a:lnTo>
                    <a:pt x="1852" y="913"/>
                  </a:lnTo>
                  <a:lnTo>
                    <a:pt x="1812" y="941"/>
                  </a:lnTo>
                  <a:lnTo>
                    <a:pt x="1773" y="970"/>
                  </a:lnTo>
                  <a:lnTo>
                    <a:pt x="1759" y="986"/>
                  </a:lnTo>
                  <a:lnTo>
                    <a:pt x="1733" y="1002"/>
                  </a:lnTo>
                  <a:lnTo>
                    <a:pt x="1706" y="1018"/>
                  </a:lnTo>
                  <a:lnTo>
                    <a:pt x="1693" y="1031"/>
                  </a:lnTo>
                  <a:lnTo>
                    <a:pt x="1667" y="1047"/>
                  </a:lnTo>
                  <a:lnTo>
                    <a:pt x="1667" y="1063"/>
                  </a:lnTo>
                  <a:lnTo>
                    <a:pt x="1667" y="1075"/>
                  </a:lnTo>
                  <a:lnTo>
                    <a:pt x="1693" y="1087"/>
                  </a:lnTo>
                  <a:lnTo>
                    <a:pt x="1706" y="1100"/>
                  </a:lnTo>
                  <a:lnTo>
                    <a:pt x="1720" y="1108"/>
                  </a:lnTo>
                  <a:lnTo>
                    <a:pt x="1733" y="1120"/>
                  </a:lnTo>
                  <a:lnTo>
                    <a:pt x="1746" y="1128"/>
                  </a:lnTo>
                  <a:lnTo>
                    <a:pt x="1746" y="1140"/>
                  </a:lnTo>
                  <a:lnTo>
                    <a:pt x="1759" y="1148"/>
                  </a:lnTo>
                  <a:lnTo>
                    <a:pt x="1773" y="1160"/>
                  </a:lnTo>
                  <a:lnTo>
                    <a:pt x="1786" y="1169"/>
                  </a:lnTo>
                  <a:lnTo>
                    <a:pt x="1812" y="1185"/>
                  </a:lnTo>
                  <a:lnTo>
                    <a:pt x="1839" y="1205"/>
                  </a:lnTo>
                  <a:lnTo>
                    <a:pt x="1865" y="1225"/>
                  </a:lnTo>
                  <a:lnTo>
                    <a:pt x="1892" y="1246"/>
                  </a:lnTo>
                  <a:lnTo>
                    <a:pt x="1918" y="1262"/>
                  </a:lnTo>
                  <a:lnTo>
                    <a:pt x="1958" y="1278"/>
                  </a:lnTo>
                  <a:lnTo>
                    <a:pt x="1998" y="1290"/>
                  </a:lnTo>
                  <a:lnTo>
                    <a:pt x="2064" y="1302"/>
                  </a:lnTo>
                  <a:lnTo>
                    <a:pt x="2117" y="1294"/>
                  </a:lnTo>
                  <a:lnTo>
                    <a:pt x="2156" y="1282"/>
                  </a:lnTo>
                  <a:lnTo>
                    <a:pt x="2183" y="1270"/>
                  </a:lnTo>
                  <a:lnTo>
                    <a:pt x="2222" y="1258"/>
                  </a:lnTo>
                  <a:lnTo>
                    <a:pt x="2249" y="1246"/>
                  </a:lnTo>
                  <a:lnTo>
                    <a:pt x="2289" y="1229"/>
                  </a:lnTo>
                  <a:lnTo>
                    <a:pt x="2315" y="1221"/>
                  </a:lnTo>
                  <a:lnTo>
                    <a:pt x="2355" y="1209"/>
                  </a:lnTo>
                  <a:lnTo>
                    <a:pt x="2368" y="1201"/>
                  </a:lnTo>
                  <a:lnTo>
                    <a:pt x="2381" y="1197"/>
                  </a:lnTo>
                  <a:lnTo>
                    <a:pt x="2395" y="1189"/>
                  </a:lnTo>
                  <a:lnTo>
                    <a:pt x="2408" y="1185"/>
                  </a:lnTo>
                  <a:lnTo>
                    <a:pt x="2421" y="1177"/>
                  </a:lnTo>
                  <a:lnTo>
                    <a:pt x="2434" y="1173"/>
                  </a:lnTo>
                  <a:lnTo>
                    <a:pt x="2447" y="1169"/>
                  </a:lnTo>
                  <a:lnTo>
                    <a:pt x="2461" y="1160"/>
                  </a:lnTo>
                  <a:lnTo>
                    <a:pt x="2487" y="1152"/>
                  </a:lnTo>
                  <a:lnTo>
                    <a:pt x="2514" y="1140"/>
                  </a:lnTo>
                  <a:lnTo>
                    <a:pt x="2540" y="1132"/>
                  </a:lnTo>
                  <a:lnTo>
                    <a:pt x="2553" y="1120"/>
                  </a:lnTo>
                  <a:lnTo>
                    <a:pt x="2580" y="1108"/>
                  </a:lnTo>
                  <a:lnTo>
                    <a:pt x="2606" y="1096"/>
                  </a:lnTo>
                  <a:lnTo>
                    <a:pt x="2619" y="1083"/>
                  </a:lnTo>
                  <a:lnTo>
                    <a:pt x="2646" y="1075"/>
                  </a:lnTo>
                  <a:lnTo>
                    <a:pt x="2659" y="1055"/>
                  </a:lnTo>
                  <a:lnTo>
                    <a:pt x="2686" y="1039"/>
                  </a:lnTo>
                  <a:lnTo>
                    <a:pt x="2712" y="1018"/>
                  </a:lnTo>
                  <a:lnTo>
                    <a:pt x="2739" y="1002"/>
                  </a:lnTo>
                  <a:lnTo>
                    <a:pt x="2765" y="982"/>
                  </a:lnTo>
                  <a:lnTo>
                    <a:pt x="2791" y="966"/>
                  </a:lnTo>
                  <a:lnTo>
                    <a:pt x="2818" y="949"/>
                  </a:lnTo>
                  <a:lnTo>
                    <a:pt x="2831" y="929"/>
                  </a:lnTo>
                  <a:lnTo>
                    <a:pt x="2858" y="917"/>
                  </a:lnTo>
                  <a:lnTo>
                    <a:pt x="2871" y="905"/>
                  </a:lnTo>
                  <a:lnTo>
                    <a:pt x="2871" y="889"/>
                  </a:lnTo>
                  <a:lnTo>
                    <a:pt x="2884" y="872"/>
                  </a:lnTo>
                  <a:lnTo>
                    <a:pt x="2884" y="856"/>
                  </a:lnTo>
                  <a:lnTo>
                    <a:pt x="2897" y="840"/>
                  </a:lnTo>
                  <a:lnTo>
                    <a:pt x="2911" y="828"/>
                  </a:lnTo>
                  <a:lnTo>
                    <a:pt x="2937" y="816"/>
                  </a:lnTo>
                  <a:lnTo>
                    <a:pt x="2950" y="816"/>
                  </a:lnTo>
                  <a:lnTo>
                    <a:pt x="2963" y="812"/>
                  </a:lnTo>
                  <a:lnTo>
                    <a:pt x="2977" y="812"/>
                  </a:lnTo>
                  <a:lnTo>
                    <a:pt x="2977" y="807"/>
                  </a:lnTo>
                  <a:lnTo>
                    <a:pt x="2990" y="803"/>
                  </a:lnTo>
                  <a:lnTo>
                    <a:pt x="2990" y="799"/>
                  </a:lnTo>
                  <a:lnTo>
                    <a:pt x="2990" y="799"/>
                  </a:lnTo>
                  <a:lnTo>
                    <a:pt x="2990" y="795"/>
                  </a:lnTo>
                  <a:lnTo>
                    <a:pt x="2963" y="787"/>
                  </a:lnTo>
                  <a:lnTo>
                    <a:pt x="2937" y="779"/>
                  </a:lnTo>
                  <a:lnTo>
                    <a:pt x="2924" y="767"/>
                  </a:lnTo>
                  <a:lnTo>
                    <a:pt x="2911" y="755"/>
                  </a:lnTo>
                  <a:lnTo>
                    <a:pt x="2897" y="743"/>
                  </a:lnTo>
                  <a:lnTo>
                    <a:pt x="2871" y="730"/>
                  </a:lnTo>
                  <a:lnTo>
                    <a:pt x="2858" y="718"/>
                  </a:lnTo>
                  <a:lnTo>
                    <a:pt x="2818" y="710"/>
                  </a:lnTo>
                  <a:lnTo>
                    <a:pt x="2805" y="694"/>
                  </a:lnTo>
                  <a:lnTo>
                    <a:pt x="2778" y="678"/>
                  </a:lnTo>
                  <a:lnTo>
                    <a:pt x="2765" y="661"/>
                  </a:lnTo>
                  <a:lnTo>
                    <a:pt x="2765" y="645"/>
                  </a:lnTo>
                  <a:lnTo>
                    <a:pt x="2752" y="625"/>
                  </a:lnTo>
                  <a:lnTo>
                    <a:pt x="2739" y="609"/>
                  </a:lnTo>
                  <a:lnTo>
                    <a:pt x="2739" y="588"/>
                  </a:lnTo>
                  <a:lnTo>
                    <a:pt x="2725" y="568"/>
                  </a:lnTo>
                  <a:lnTo>
                    <a:pt x="2725" y="528"/>
                  </a:lnTo>
                  <a:lnTo>
                    <a:pt x="2739" y="491"/>
                  </a:lnTo>
                  <a:lnTo>
                    <a:pt x="2752" y="450"/>
                  </a:lnTo>
                  <a:lnTo>
                    <a:pt x="2752" y="410"/>
                  </a:lnTo>
                  <a:lnTo>
                    <a:pt x="2752" y="369"/>
                  </a:lnTo>
                  <a:lnTo>
                    <a:pt x="2752" y="333"/>
                  </a:lnTo>
                  <a:lnTo>
                    <a:pt x="2739" y="292"/>
                  </a:lnTo>
                  <a:lnTo>
                    <a:pt x="2725" y="256"/>
                  </a:lnTo>
                  <a:lnTo>
                    <a:pt x="2712" y="244"/>
                  </a:lnTo>
                  <a:lnTo>
                    <a:pt x="2699" y="235"/>
                  </a:lnTo>
                  <a:lnTo>
                    <a:pt x="2672" y="223"/>
                  </a:lnTo>
                  <a:lnTo>
                    <a:pt x="2646" y="215"/>
                  </a:lnTo>
                  <a:lnTo>
                    <a:pt x="2633" y="207"/>
                  </a:lnTo>
                  <a:lnTo>
                    <a:pt x="2619" y="195"/>
                  </a:lnTo>
                  <a:lnTo>
                    <a:pt x="2606" y="187"/>
                  </a:lnTo>
                  <a:lnTo>
                    <a:pt x="2606" y="175"/>
                  </a:lnTo>
                  <a:lnTo>
                    <a:pt x="2633" y="166"/>
                  </a:lnTo>
                  <a:lnTo>
                    <a:pt x="2646" y="162"/>
                  </a:lnTo>
                  <a:lnTo>
                    <a:pt x="2672" y="162"/>
                  </a:lnTo>
                  <a:lnTo>
                    <a:pt x="2686" y="162"/>
                  </a:lnTo>
                  <a:lnTo>
                    <a:pt x="2712" y="162"/>
                  </a:lnTo>
                  <a:lnTo>
                    <a:pt x="2725" y="158"/>
                  </a:lnTo>
                  <a:lnTo>
                    <a:pt x="2739" y="158"/>
                  </a:lnTo>
                  <a:lnTo>
                    <a:pt x="2752" y="154"/>
                  </a:lnTo>
                  <a:lnTo>
                    <a:pt x="2275" y="0"/>
                  </a:lnTo>
                  <a:lnTo>
                    <a:pt x="2262" y="0"/>
                  </a:lnTo>
                  <a:lnTo>
                    <a:pt x="2262" y="4"/>
                  </a:lnTo>
                  <a:lnTo>
                    <a:pt x="2262" y="8"/>
                  </a:lnTo>
                  <a:lnTo>
                    <a:pt x="2262" y="12"/>
                  </a:lnTo>
                  <a:lnTo>
                    <a:pt x="2262" y="16"/>
                  </a:lnTo>
                  <a:lnTo>
                    <a:pt x="2249" y="20"/>
                  </a:lnTo>
                  <a:lnTo>
                    <a:pt x="2249" y="20"/>
                  </a:lnTo>
                  <a:lnTo>
                    <a:pt x="2222" y="24"/>
                  </a:lnTo>
                  <a:lnTo>
                    <a:pt x="2156" y="37"/>
                  </a:lnTo>
                  <a:lnTo>
                    <a:pt x="2090" y="53"/>
                  </a:lnTo>
                  <a:lnTo>
                    <a:pt x="2024" y="69"/>
                  </a:lnTo>
                  <a:lnTo>
                    <a:pt x="1971" y="89"/>
                  </a:lnTo>
                  <a:lnTo>
                    <a:pt x="1905" y="114"/>
                  </a:lnTo>
                  <a:lnTo>
                    <a:pt x="1852" y="138"/>
                  </a:lnTo>
                  <a:lnTo>
                    <a:pt x="1799" y="162"/>
                  </a:lnTo>
                  <a:lnTo>
                    <a:pt x="1746" y="183"/>
                  </a:lnTo>
                  <a:lnTo>
                    <a:pt x="1693" y="211"/>
                  </a:lnTo>
                  <a:lnTo>
                    <a:pt x="1654" y="235"/>
                  </a:lnTo>
                  <a:lnTo>
                    <a:pt x="1601" y="256"/>
                  </a:lnTo>
                  <a:lnTo>
                    <a:pt x="1561" y="280"/>
                  </a:lnTo>
                  <a:lnTo>
                    <a:pt x="1521" y="300"/>
                  </a:lnTo>
                  <a:lnTo>
                    <a:pt x="1468" y="325"/>
                  </a:lnTo>
                  <a:lnTo>
                    <a:pt x="1415" y="345"/>
                  </a:lnTo>
                  <a:lnTo>
                    <a:pt x="1349" y="365"/>
                  </a:lnTo>
                  <a:lnTo>
                    <a:pt x="1323" y="369"/>
                  </a:lnTo>
                  <a:lnTo>
                    <a:pt x="1296" y="373"/>
                  </a:lnTo>
                  <a:lnTo>
                    <a:pt x="1283" y="373"/>
                  </a:lnTo>
                  <a:lnTo>
                    <a:pt x="1257" y="373"/>
                  </a:lnTo>
                  <a:lnTo>
                    <a:pt x="1230" y="373"/>
                  </a:lnTo>
                  <a:lnTo>
                    <a:pt x="1217" y="373"/>
                  </a:lnTo>
                  <a:lnTo>
                    <a:pt x="1204" y="369"/>
                  </a:lnTo>
                  <a:lnTo>
                    <a:pt x="1190" y="369"/>
                  </a:lnTo>
                  <a:lnTo>
                    <a:pt x="1164" y="341"/>
                  </a:lnTo>
                  <a:lnTo>
                    <a:pt x="1151" y="312"/>
                  </a:lnTo>
                  <a:lnTo>
                    <a:pt x="1138" y="288"/>
                  </a:lnTo>
                  <a:lnTo>
                    <a:pt x="1138" y="260"/>
                  </a:lnTo>
                  <a:lnTo>
                    <a:pt x="1138" y="235"/>
                  </a:lnTo>
                  <a:lnTo>
                    <a:pt x="1138" y="207"/>
                  </a:lnTo>
                  <a:lnTo>
                    <a:pt x="1138" y="183"/>
                  </a:lnTo>
                  <a:lnTo>
                    <a:pt x="1138" y="154"/>
                  </a:lnTo>
                  <a:lnTo>
                    <a:pt x="1098" y="162"/>
                  </a:lnTo>
                  <a:lnTo>
                    <a:pt x="1058" y="175"/>
                  </a:lnTo>
                  <a:lnTo>
                    <a:pt x="1018" y="183"/>
                  </a:lnTo>
                  <a:lnTo>
                    <a:pt x="992" y="191"/>
                  </a:lnTo>
                  <a:lnTo>
                    <a:pt x="952" y="199"/>
                  </a:lnTo>
                  <a:lnTo>
                    <a:pt x="899" y="207"/>
                  </a:lnTo>
                  <a:lnTo>
                    <a:pt x="860" y="215"/>
                  </a:lnTo>
                  <a:lnTo>
                    <a:pt x="807" y="219"/>
                  </a:lnTo>
                  <a:lnTo>
                    <a:pt x="780" y="244"/>
                  </a:lnTo>
                  <a:lnTo>
                    <a:pt x="754" y="264"/>
                  </a:lnTo>
                  <a:lnTo>
                    <a:pt x="727" y="284"/>
                  </a:lnTo>
                  <a:lnTo>
                    <a:pt x="701" y="304"/>
                  </a:lnTo>
                  <a:lnTo>
                    <a:pt x="674" y="325"/>
                  </a:lnTo>
                  <a:lnTo>
                    <a:pt x="648" y="345"/>
                  </a:lnTo>
                  <a:lnTo>
                    <a:pt x="635" y="361"/>
                  </a:lnTo>
                  <a:lnTo>
                    <a:pt x="608" y="377"/>
                  </a:lnTo>
                  <a:lnTo>
                    <a:pt x="582" y="426"/>
                  </a:lnTo>
                  <a:lnTo>
                    <a:pt x="555" y="471"/>
                  </a:lnTo>
                  <a:lnTo>
                    <a:pt x="529" y="519"/>
                  </a:lnTo>
                  <a:lnTo>
                    <a:pt x="489" y="564"/>
                  </a:lnTo>
                  <a:lnTo>
                    <a:pt x="463" y="613"/>
                  </a:lnTo>
                  <a:lnTo>
                    <a:pt x="450" y="661"/>
                  </a:lnTo>
                  <a:lnTo>
                    <a:pt x="450" y="710"/>
                  </a:lnTo>
                  <a:lnTo>
                    <a:pt x="463" y="759"/>
                  </a:lnTo>
                  <a:lnTo>
                    <a:pt x="463" y="775"/>
                  </a:lnTo>
                  <a:lnTo>
                    <a:pt x="463" y="795"/>
                  </a:lnTo>
                  <a:lnTo>
                    <a:pt x="463" y="812"/>
                  </a:lnTo>
                  <a:lnTo>
                    <a:pt x="450" y="832"/>
                  </a:lnTo>
                  <a:lnTo>
                    <a:pt x="450" y="848"/>
                  </a:lnTo>
                  <a:lnTo>
                    <a:pt x="463" y="868"/>
                  </a:lnTo>
                  <a:lnTo>
                    <a:pt x="463" y="885"/>
                  </a:lnTo>
                  <a:lnTo>
                    <a:pt x="476" y="901"/>
                  </a:lnTo>
                  <a:lnTo>
                    <a:pt x="476" y="925"/>
                  </a:lnTo>
                  <a:lnTo>
                    <a:pt x="476" y="949"/>
                  </a:lnTo>
                  <a:lnTo>
                    <a:pt x="489" y="970"/>
                  </a:lnTo>
                  <a:lnTo>
                    <a:pt x="502" y="994"/>
                  </a:lnTo>
                  <a:lnTo>
                    <a:pt x="516" y="1018"/>
                  </a:lnTo>
                  <a:lnTo>
                    <a:pt x="529" y="1039"/>
                  </a:lnTo>
                  <a:lnTo>
                    <a:pt x="529" y="1063"/>
                  </a:lnTo>
                  <a:lnTo>
                    <a:pt x="529" y="1083"/>
                  </a:lnTo>
                  <a:lnTo>
                    <a:pt x="542" y="1100"/>
                  </a:lnTo>
                  <a:lnTo>
                    <a:pt x="555" y="1112"/>
                  </a:lnTo>
                  <a:lnTo>
                    <a:pt x="569" y="1128"/>
                  </a:lnTo>
                  <a:lnTo>
                    <a:pt x="569" y="1144"/>
                  </a:lnTo>
                  <a:lnTo>
                    <a:pt x="582" y="1156"/>
                  </a:lnTo>
                  <a:lnTo>
                    <a:pt x="595" y="1173"/>
                  </a:lnTo>
                  <a:lnTo>
                    <a:pt x="595" y="1189"/>
                  </a:lnTo>
                  <a:lnTo>
                    <a:pt x="608" y="1205"/>
                  </a:lnTo>
                  <a:lnTo>
                    <a:pt x="622" y="1237"/>
                  </a:lnTo>
                  <a:lnTo>
                    <a:pt x="622" y="1270"/>
                  </a:lnTo>
                  <a:lnTo>
                    <a:pt x="595" y="1298"/>
                  </a:lnTo>
                  <a:lnTo>
                    <a:pt x="555" y="1327"/>
                  </a:lnTo>
                  <a:lnTo>
                    <a:pt x="516" y="1355"/>
                  </a:lnTo>
                  <a:lnTo>
                    <a:pt x="450" y="1379"/>
                  </a:lnTo>
                  <a:lnTo>
                    <a:pt x="397" y="1404"/>
                  </a:lnTo>
                  <a:lnTo>
                    <a:pt x="330" y="1428"/>
                  </a:lnTo>
                  <a:lnTo>
                    <a:pt x="304" y="1432"/>
                  </a:lnTo>
                  <a:lnTo>
                    <a:pt x="291" y="1436"/>
                  </a:lnTo>
                  <a:lnTo>
                    <a:pt x="278" y="1440"/>
                  </a:lnTo>
                  <a:lnTo>
                    <a:pt x="264" y="1444"/>
                  </a:lnTo>
                  <a:lnTo>
                    <a:pt x="251" y="1448"/>
                  </a:lnTo>
                  <a:lnTo>
                    <a:pt x="251" y="1457"/>
                  </a:lnTo>
                  <a:lnTo>
                    <a:pt x="238" y="1457"/>
                  </a:lnTo>
                  <a:lnTo>
                    <a:pt x="225" y="1461"/>
                  </a:lnTo>
                  <a:lnTo>
                    <a:pt x="225" y="1461"/>
                  </a:lnTo>
                  <a:lnTo>
                    <a:pt x="225" y="1465"/>
                  </a:lnTo>
                  <a:lnTo>
                    <a:pt x="225" y="1465"/>
                  </a:lnTo>
                  <a:lnTo>
                    <a:pt x="225" y="1465"/>
                  </a:lnTo>
                  <a:lnTo>
                    <a:pt x="225" y="1469"/>
                  </a:lnTo>
                  <a:lnTo>
                    <a:pt x="238" y="1469"/>
                  </a:lnTo>
                  <a:lnTo>
                    <a:pt x="238" y="1473"/>
                  </a:lnTo>
                  <a:lnTo>
                    <a:pt x="238" y="1473"/>
                  </a:lnTo>
                  <a:lnTo>
                    <a:pt x="238" y="1473"/>
                  </a:lnTo>
                  <a:lnTo>
                    <a:pt x="225" y="1473"/>
                  </a:lnTo>
                  <a:lnTo>
                    <a:pt x="225" y="1473"/>
                  </a:lnTo>
                  <a:lnTo>
                    <a:pt x="211" y="1473"/>
                  </a:lnTo>
                  <a:lnTo>
                    <a:pt x="211" y="1473"/>
                  </a:lnTo>
                  <a:lnTo>
                    <a:pt x="198" y="1477"/>
                  </a:lnTo>
                  <a:lnTo>
                    <a:pt x="185" y="1477"/>
                  </a:lnTo>
                  <a:lnTo>
                    <a:pt x="185" y="1477"/>
                  </a:lnTo>
                  <a:lnTo>
                    <a:pt x="145" y="1489"/>
                  </a:lnTo>
                  <a:lnTo>
                    <a:pt x="119" y="1501"/>
                  </a:lnTo>
                  <a:lnTo>
                    <a:pt x="92" y="1513"/>
                  </a:lnTo>
                  <a:lnTo>
                    <a:pt x="66" y="1530"/>
                  </a:lnTo>
                  <a:lnTo>
                    <a:pt x="39" y="1546"/>
                  </a:lnTo>
                  <a:lnTo>
                    <a:pt x="26" y="1562"/>
                  </a:lnTo>
                  <a:lnTo>
                    <a:pt x="13" y="1578"/>
                  </a:lnTo>
                  <a:lnTo>
                    <a:pt x="0" y="1595"/>
                  </a:lnTo>
                  <a:lnTo>
                    <a:pt x="13" y="1599"/>
                  </a:lnTo>
                  <a:lnTo>
                    <a:pt x="39" y="1607"/>
                  </a:lnTo>
                  <a:lnTo>
                    <a:pt x="53" y="1611"/>
                  </a:lnTo>
                  <a:lnTo>
                    <a:pt x="66" y="1615"/>
                  </a:lnTo>
                  <a:lnTo>
                    <a:pt x="92" y="1615"/>
                  </a:lnTo>
                  <a:lnTo>
                    <a:pt x="119" y="1619"/>
                  </a:lnTo>
                  <a:lnTo>
                    <a:pt x="132" y="1623"/>
                  </a:lnTo>
                  <a:lnTo>
                    <a:pt x="158" y="1623"/>
                  </a:lnTo>
                  <a:close/>
                </a:path>
              </a:pathLst>
            </a:custGeom>
            <a:solidFill>
              <a:srgbClr val="D9E0F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42" name="Freeform 18"/>
            <p:cNvSpPr>
              <a:spLocks/>
            </p:cNvSpPr>
            <p:nvPr/>
          </p:nvSpPr>
          <p:spPr bwMode="auto">
            <a:xfrm>
              <a:off x="2947" y="6253"/>
              <a:ext cx="2898" cy="1818"/>
            </a:xfrm>
            <a:custGeom>
              <a:avLst/>
              <a:gdLst/>
              <a:ahLst/>
              <a:cxnLst>
                <a:cxn ang="0">
                  <a:pos x="2117" y="1725"/>
                </a:cxn>
                <a:cxn ang="0">
                  <a:pos x="2038" y="1631"/>
                </a:cxn>
                <a:cxn ang="0">
                  <a:pos x="1932" y="1550"/>
                </a:cxn>
                <a:cxn ang="0">
                  <a:pos x="1800" y="1469"/>
                </a:cxn>
                <a:cxn ang="0">
                  <a:pos x="1681" y="1372"/>
                </a:cxn>
                <a:cxn ang="0">
                  <a:pos x="1720" y="1258"/>
                </a:cxn>
                <a:cxn ang="0">
                  <a:pos x="1787" y="1193"/>
                </a:cxn>
                <a:cxn ang="0">
                  <a:pos x="1813" y="1132"/>
                </a:cxn>
                <a:cxn ang="0">
                  <a:pos x="1892" y="1067"/>
                </a:cxn>
                <a:cxn ang="0">
                  <a:pos x="2025" y="958"/>
                </a:cxn>
                <a:cxn ang="0">
                  <a:pos x="2210" y="840"/>
                </a:cxn>
                <a:cxn ang="0">
                  <a:pos x="2488" y="649"/>
                </a:cxn>
                <a:cxn ang="0">
                  <a:pos x="2819" y="434"/>
                </a:cxn>
                <a:cxn ang="0">
                  <a:pos x="2885" y="378"/>
                </a:cxn>
                <a:cxn ang="0">
                  <a:pos x="2819" y="317"/>
                </a:cxn>
                <a:cxn ang="0">
                  <a:pos x="2805" y="276"/>
                </a:cxn>
                <a:cxn ang="0">
                  <a:pos x="2250" y="4"/>
                </a:cxn>
                <a:cxn ang="0">
                  <a:pos x="1972" y="4"/>
                </a:cxn>
                <a:cxn ang="0">
                  <a:pos x="2051" y="29"/>
                </a:cxn>
                <a:cxn ang="0">
                  <a:pos x="1998" y="57"/>
                </a:cxn>
                <a:cxn ang="0">
                  <a:pos x="1615" y="163"/>
                </a:cxn>
                <a:cxn ang="0">
                  <a:pos x="1297" y="292"/>
                </a:cxn>
                <a:cxn ang="0">
                  <a:pos x="1112" y="365"/>
                </a:cxn>
                <a:cxn ang="0">
                  <a:pos x="821" y="483"/>
                </a:cxn>
                <a:cxn ang="0">
                  <a:pos x="437" y="666"/>
                </a:cxn>
                <a:cxn ang="0">
                  <a:pos x="159" y="808"/>
                </a:cxn>
                <a:cxn ang="0">
                  <a:pos x="133" y="832"/>
                </a:cxn>
                <a:cxn ang="0">
                  <a:pos x="67" y="832"/>
                </a:cxn>
                <a:cxn ang="0">
                  <a:pos x="93" y="881"/>
                </a:cxn>
                <a:cxn ang="0">
                  <a:pos x="106" y="946"/>
                </a:cxn>
                <a:cxn ang="0">
                  <a:pos x="265" y="1128"/>
                </a:cxn>
                <a:cxn ang="0">
                  <a:pos x="516" y="1282"/>
                </a:cxn>
                <a:cxn ang="0">
                  <a:pos x="543" y="1299"/>
                </a:cxn>
                <a:cxn ang="0">
                  <a:pos x="583" y="1311"/>
                </a:cxn>
                <a:cxn ang="0">
                  <a:pos x="596" y="1278"/>
                </a:cxn>
                <a:cxn ang="0">
                  <a:pos x="781" y="1112"/>
                </a:cxn>
                <a:cxn ang="0">
                  <a:pos x="847" y="1047"/>
                </a:cxn>
                <a:cxn ang="0">
                  <a:pos x="1006" y="933"/>
                </a:cxn>
                <a:cxn ang="0">
                  <a:pos x="1152" y="840"/>
                </a:cxn>
                <a:cxn ang="0">
                  <a:pos x="1231" y="771"/>
                </a:cxn>
                <a:cxn ang="0">
                  <a:pos x="1363" y="690"/>
                </a:cxn>
                <a:cxn ang="0">
                  <a:pos x="1522" y="597"/>
                </a:cxn>
                <a:cxn ang="0">
                  <a:pos x="1562" y="507"/>
                </a:cxn>
                <a:cxn ang="0">
                  <a:pos x="1681" y="483"/>
                </a:cxn>
                <a:cxn ang="0">
                  <a:pos x="1787" y="463"/>
                </a:cxn>
                <a:cxn ang="0">
                  <a:pos x="1972" y="382"/>
                </a:cxn>
                <a:cxn ang="0">
                  <a:pos x="1562" y="633"/>
                </a:cxn>
                <a:cxn ang="0">
                  <a:pos x="1363" y="763"/>
                </a:cxn>
                <a:cxn ang="0">
                  <a:pos x="1257" y="848"/>
                </a:cxn>
                <a:cxn ang="0">
                  <a:pos x="1112" y="942"/>
                </a:cxn>
                <a:cxn ang="0">
                  <a:pos x="953" y="1059"/>
                </a:cxn>
                <a:cxn ang="0">
                  <a:pos x="847" y="1148"/>
                </a:cxn>
                <a:cxn ang="0">
                  <a:pos x="715" y="1286"/>
                </a:cxn>
                <a:cxn ang="0">
                  <a:pos x="464" y="1412"/>
                </a:cxn>
                <a:cxn ang="0">
                  <a:pos x="437" y="1432"/>
                </a:cxn>
                <a:cxn ang="0">
                  <a:pos x="384" y="1441"/>
                </a:cxn>
                <a:cxn ang="0">
                  <a:pos x="1099" y="1530"/>
                </a:cxn>
                <a:cxn ang="0">
                  <a:pos x="1257" y="1481"/>
                </a:cxn>
                <a:cxn ang="0">
                  <a:pos x="1350" y="1477"/>
                </a:cxn>
                <a:cxn ang="0">
                  <a:pos x="1496" y="1562"/>
                </a:cxn>
                <a:cxn ang="0">
                  <a:pos x="1681" y="1676"/>
                </a:cxn>
                <a:cxn ang="0">
                  <a:pos x="1998" y="1798"/>
                </a:cxn>
              </a:cxnLst>
              <a:rect l="0" t="0" r="r" b="b"/>
              <a:pathLst>
                <a:path w="2898" h="1818">
                  <a:moveTo>
                    <a:pt x="2157" y="1818"/>
                  </a:moveTo>
                  <a:lnTo>
                    <a:pt x="2170" y="1806"/>
                  </a:lnTo>
                  <a:lnTo>
                    <a:pt x="2170" y="1789"/>
                  </a:lnTo>
                  <a:lnTo>
                    <a:pt x="2157" y="1773"/>
                  </a:lnTo>
                  <a:lnTo>
                    <a:pt x="2144" y="1757"/>
                  </a:lnTo>
                  <a:lnTo>
                    <a:pt x="2131" y="1741"/>
                  </a:lnTo>
                  <a:lnTo>
                    <a:pt x="2117" y="1725"/>
                  </a:lnTo>
                  <a:lnTo>
                    <a:pt x="2104" y="1712"/>
                  </a:lnTo>
                  <a:lnTo>
                    <a:pt x="2104" y="1696"/>
                  </a:lnTo>
                  <a:lnTo>
                    <a:pt x="2078" y="1680"/>
                  </a:lnTo>
                  <a:lnTo>
                    <a:pt x="2064" y="1668"/>
                  </a:lnTo>
                  <a:lnTo>
                    <a:pt x="2051" y="1656"/>
                  </a:lnTo>
                  <a:lnTo>
                    <a:pt x="2051" y="1643"/>
                  </a:lnTo>
                  <a:lnTo>
                    <a:pt x="2038" y="1631"/>
                  </a:lnTo>
                  <a:lnTo>
                    <a:pt x="2025" y="1619"/>
                  </a:lnTo>
                  <a:lnTo>
                    <a:pt x="2012" y="1607"/>
                  </a:lnTo>
                  <a:lnTo>
                    <a:pt x="1985" y="1599"/>
                  </a:lnTo>
                  <a:lnTo>
                    <a:pt x="1972" y="1587"/>
                  </a:lnTo>
                  <a:lnTo>
                    <a:pt x="1959" y="1574"/>
                  </a:lnTo>
                  <a:lnTo>
                    <a:pt x="1945" y="1562"/>
                  </a:lnTo>
                  <a:lnTo>
                    <a:pt x="1932" y="1550"/>
                  </a:lnTo>
                  <a:lnTo>
                    <a:pt x="1919" y="1538"/>
                  </a:lnTo>
                  <a:lnTo>
                    <a:pt x="1892" y="1526"/>
                  </a:lnTo>
                  <a:lnTo>
                    <a:pt x="1879" y="1518"/>
                  </a:lnTo>
                  <a:lnTo>
                    <a:pt x="1853" y="1510"/>
                  </a:lnTo>
                  <a:lnTo>
                    <a:pt x="1840" y="1493"/>
                  </a:lnTo>
                  <a:lnTo>
                    <a:pt x="1813" y="1481"/>
                  </a:lnTo>
                  <a:lnTo>
                    <a:pt x="1800" y="1469"/>
                  </a:lnTo>
                  <a:lnTo>
                    <a:pt x="1773" y="1457"/>
                  </a:lnTo>
                  <a:lnTo>
                    <a:pt x="1760" y="1445"/>
                  </a:lnTo>
                  <a:lnTo>
                    <a:pt x="1734" y="1432"/>
                  </a:lnTo>
                  <a:lnTo>
                    <a:pt x="1707" y="1420"/>
                  </a:lnTo>
                  <a:lnTo>
                    <a:pt x="1681" y="1408"/>
                  </a:lnTo>
                  <a:lnTo>
                    <a:pt x="1681" y="1392"/>
                  </a:lnTo>
                  <a:lnTo>
                    <a:pt x="1681" y="1372"/>
                  </a:lnTo>
                  <a:lnTo>
                    <a:pt x="1694" y="1355"/>
                  </a:lnTo>
                  <a:lnTo>
                    <a:pt x="1694" y="1335"/>
                  </a:lnTo>
                  <a:lnTo>
                    <a:pt x="1707" y="1319"/>
                  </a:lnTo>
                  <a:lnTo>
                    <a:pt x="1707" y="1303"/>
                  </a:lnTo>
                  <a:lnTo>
                    <a:pt x="1707" y="1282"/>
                  </a:lnTo>
                  <a:lnTo>
                    <a:pt x="1707" y="1266"/>
                  </a:lnTo>
                  <a:lnTo>
                    <a:pt x="1720" y="1258"/>
                  </a:lnTo>
                  <a:lnTo>
                    <a:pt x="1734" y="1246"/>
                  </a:lnTo>
                  <a:lnTo>
                    <a:pt x="1734" y="1238"/>
                  </a:lnTo>
                  <a:lnTo>
                    <a:pt x="1747" y="1230"/>
                  </a:lnTo>
                  <a:lnTo>
                    <a:pt x="1760" y="1217"/>
                  </a:lnTo>
                  <a:lnTo>
                    <a:pt x="1773" y="1209"/>
                  </a:lnTo>
                  <a:lnTo>
                    <a:pt x="1787" y="1201"/>
                  </a:lnTo>
                  <a:lnTo>
                    <a:pt x="1787" y="1193"/>
                  </a:lnTo>
                  <a:lnTo>
                    <a:pt x="1787" y="1181"/>
                  </a:lnTo>
                  <a:lnTo>
                    <a:pt x="1787" y="1173"/>
                  </a:lnTo>
                  <a:lnTo>
                    <a:pt x="1787" y="1161"/>
                  </a:lnTo>
                  <a:lnTo>
                    <a:pt x="1787" y="1153"/>
                  </a:lnTo>
                  <a:lnTo>
                    <a:pt x="1800" y="1144"/>
                  </a:lnTo>
                  <a:lnTo>
                    <a:pt x="1800" y="1140"/>
                  </a:lnTo>
                  <a:lnTo>
                    <a:pt x="1813" y="1132"/>
                  </a:lnTo>
                  <a:lnTo>
                    <a:pt x="1826" y="1124"/>
                  </a:lnTo>
                  <a:lnTo>
                    <a:pt x="1853" y="1116"/>
                  </a:lnTo>
                  <a:lnTo>
                    <a:pt x="1866" y="1104"/>
                  </a:lnTo>
                  <a:lnTo>
                    <a:pt x="1866" y="1096"/>
                  </a:lnTo>
                  <a:lnTo>
                    <a:pt x="1879" y="1084"/>
                  </a:lnTo>
                  <a:lnTo>
                    <a:pt x="1879" y="1075"/>
                  </a:lnTo>
                  <a:lnTo>
                    <a:pt x="1892" y="1067"/>
                  </a:lnTo>
                  <a:lnTo>
                    <a:pt x="1906" y="1055"/>
                  </a:lnTo>
                  <a:lnTo>
                    <a:pt x="1919" y="1047"/>
                  </a:lnTo>
                  <a:lnTo>
                    <a:pt x="1932" y="1031"/>
                  </a:lnTo>
                  <a:lnTo>
                    <a:pt x="1945" y="1011"/>
                  </a:lnTo>
                  <a:lnTo>
                    <a:pt x="1972" y="994"/>
                  </a:lnTo>
                  <a:lnTo>
                    <a:pt x="1998" y="978"/>
                  </a:lnTo>
                  <a:lnTo>
                    <a:pt x="2025" y="958"/>
                  </a:lnTo>
                  <a:lnTo>
                    <a:pt x="2051" y="942"/>
                  </a:lnTo>
                  <a:lnTo>
                    <a:pt x="2078" y="925"/>
                  </a:lnTo>
                  <a:lnTo>
                    <a:pt x="2104" y="909"/>
                  </a:lnTo>
                  <a:lnTo>
                    <a:pt x="2131" y="893"/>
                  </a:lnTo>
                  <a:lnTo>
                    <a:pt x="2144" y="873"/>
                  </a:lnTo>
                  <a:lnTo>
                    <a:pt x="2170" y="856"/>
                  </a:lnTo>
                  <a:lnTo>
                    <a:pt x="2210" y="840"/>
                  </a:lnTo>
                  <a:lnTo>
                    <a:pt x="2236" y="824"/>
                  </a:lnTo>
                  <a:lnTo>
                    <a:pt x="2263" y="808"/>
                  </a:lnTo>
                  <a:lnTo>
                    <a:pt x="2289" y="791"/>
                  </a:lnTo>
                  <a:lnTo>
                    <a:pt x="2316" y="775"/>
                  </a:lnTo>
                  <a:lnTo>
                    <a:pt x="2369" y="731"/>
                  </a:lnTo>
                  <a:lnTo>
                    <a:pt x="2422" y="690"/>
                  </a:lnTo>
                  <a:lnTo>
                    <a:pt x="2488" y="649"/>
                  </a:lnTo>
                  <a:lnTo>
                    <a:pt x="2541" y="613"/>
                  </a:lnTo>
                  <a:lnTo>
                    <a:pt x="2607" y="576"/>
                  </a:lnTo>
                  <a:lnTo>
                    <a:pt x="2673" y="536"/>
                  </a:lnTo>
                  <a:lnTo>
                    <a:pt x="2726" y="495"/>
                  </a:lnTo>
                  <a:lnTo>
                    <a:pt x="2792" y="451"/>
                  </a:lnTo>
                  <a:lnTo>
                    <a:pt x="2805" y="443"/>
                  </a:lnTo>
                  <a:lnTo>
                    <a:pt x="2819" y="434"/>
                  </a:lnTo>
                  <a:lnTo>
                    <a:pt x="2832" y="426"/>
                  </a:lnTo>
                  <a:lnTo>
                    <a:pt x="2845" y="418"/>
                  </a:lnTo>
                  <a:lnTo>
                    <a:pt x="2872" y="410"/>
                  </a:lnTo>
                  <a:lnTo>
                    <a:pt x="2885" y="402"/>
                  </a:lnTo>
                  <a:lnTo>
                    <a:pt x="2898" y="394"/>
                  </a:lnTo>
                  <a:lnTo>
                    <a:pt x="2898" y="386"/>
                  </a:lnTo>
                  <a:lnTo>
                    <a:pt x="2885" y="378"/>
                  </a:lnTo>
                  <a:lnTo>
                    <a:pt x="2872" y="370"/>
                  </a:lnTo>
                  <a:lnTo>
                    <a:pt x="2872" y="361"/>
                  </a:lnTo>
                  <a:lnTo>
                    <a:pt x="2858" y="353"/>
                  </a:lnTo>
                  <a:lnTo>
                    <a:pt x="2858" y="341"/>
                  </a:lnTo>
                  <a:lnTo>
                    <a:pt x="2845" y="333"/>
                  </a:lnTo>
                  <a:lnTo>
                    <a:pt x="2832" y="325"/>
                  </a:lnTo>
                  <a:lnTo>
                    <a:pt x="2819" y="317"/>
                  </a:lnTo>
                  <a:lnTo>
                    <a:pt x="2819" y="313"/>
                  </a:lnTo>
                  <a:lnTo>
                    <a:pt x="2819" y="305"/>
                  </a:lnTo>
                  <a:lnTo>
                    <a:pt x="2805" y="301"/>
                  </a:lnTo>
                  <a:lnTo>
                    <a:pt x="2805" y="292"/>
                  </a:lnTo>
                  <a:lnTo>
                    <a:pt x="2805" y="288"/>
                  </a:lnTo>
                  <a:lnTo>
                    <a:pt x="2805" y="280"/>
                  </a:lnTo>
                  <a:lnTo>
                    <a:pt x="2805" y="276"/>
                  </a:lnTo>
                  <a:lnTo>
                    <a:pt x="2792" y="268"/>
                  </a:lnTo>
                  <a:lnTo>
                    <a:pt x="2329" y="288"/>
                  </a:lnTo>
                  <a:lnTo>
                    <a:pt x="2501" y="37"/>
                  </a:lnTo>
                  <a:lnTo>
                    <a:pt x="2448" y="25"/>
                  </a:lnTo>
                  <a:lnTo>
                    <a:pt x="2382" y="17"/>
                  </a:lnTo>
                  <a:lnTo>
                    <a:pt x="2316" y="12"/>
                  </a:lnTo>
                  <a:lnTo>
                    <a:pt x="2250" y="4"/>
                  </a:lnTo>
                  <a:lnTo>
                    <a:pt x="2184" y="4"/>
                  </a:lnTo>
                  <a:lnTo>
                    <a:pt x="2117" y="0"/>
                  </a:lnTo>
                  <a:lnTo>
                    <a:pt x="2051" y="0"/>
                  </a:lnTo>
                  <a:lnTo>
                    <a:pt x="1985" y="0"/>
                  </a:lnTo>
                  <a:lnTo>
                    <a:pt x="1985" y="4"/>
                  </a:lnTo>
                  <a:lnTo>
                    <a:pt x="1972" y="4"/>
                  </a:lnTo>
                  <a:lnTo>
                    <a:pt x="1972" y="4"/>
                  </a:lnTo>
                  <a:lnTo>
                    <a:pt x="1959" y="4"/>
                  </a:lnTo>
                  <a:lnTo>
                    <a:pt x="1959" y="8"/>
                  </a:lnTo>
                  <a:lnTo>
                    <a:pt x="1959" y="8"/>
                  </a:lnTo>
                  <a:lnTo>
                    <a:pt x="1959" y="8"/>
                  </a:lnTo>
                  <a:lnTo>
                    <a:pt x="1959" y="8"/>
                  </a:lnTo>
                  <a:lnTo>
                    <a:pt x="2038" y="25"/>
                  </a:lnTo>
                  <a:lnTo>
                    <a:pt x="2051" y="29"/>
                  </a:lnTo>
                  <a:lnTo>
                    <a:pt x="2064" y="33"/>
                  </a:lnTo>
                  <a:lnTo>
                    <a:pt x="2051" y="37"/>
                  </a:lnTo>
                  <a:lnTo>
                    <a:pt x="2051" y="41"/>
                  </a:lnTo>
                  <a:lnTo>
                    <a:pt x="2038" y="45"/>
                  </a:lnTo>
                  <a:lnTo>
                    <a:pt x="2025" y="49"/>
                  </a:lnTo>
                  <a:lnTo>
                    <a:pt x="2012" y="53"/>
                  </a:lnTo>
                  <a:lnTo>
                    <a:pt x="1998" y="57"/>
                  </a:lnTo>
                  <a:lnTo>
                    <a:pt x="1932" y="73"/>
                  </a:lnTo>
                  <a:lnTo>
                    <a:pt x="1879" y="86"/>
                  </a:lnTo>
                  <a:lnTo>
                    <a:pt x="1813" y="98"/>
                  </a:lnTo>
                  <a:lnTo>
                    <a:pt x="1760" y="114"/>
                  </a:lnTo>
                  <a:lnTo>
                    <a:pt x="1707" y="126"/>
                  </a:lnTo>
                  <a:lnTo>
                    <a:pt x="1654" y="142"/>
                  </a:lnTo>
                  <a:lnTo>
                    <a:pt x="1615" y="163"/>
                  </a:lnTo>
                  <a:lnTo>
                    <a:pt x="1562" y="179"/>
                  </a:lnTo>
                  <a:lnTo>
                    <a:pt x="1509" y="203"/>
                  </a:lnTo>
                  <a:lnTo>
                    <a:pt x="1469" y="223"/>
                  </a:lnTo>
                  <a:lnTo>
                    <a:pt x="1429" y="240"/>
                  </a:lnTo>
                  <a:lnTo>
                    <a:pt x="1376" y="260"/>
                  </a:lnTo>
                  <a:lnTo>
                    <a:pt x="1337" y="276"/>
                  </a:lnTo>
                  <a:lnTo>
                    <a:pt x="1297" y="292"/>
                  </a:lnTo>
                  <a:lnTo>
                    <a:pt x="1244" y="309"/>
                  </a:lnTo>
                  <a:lnTo>
                    <a:pt x="1204" y="325"/>
                  </a:lnTo>
                  <a:lnTo>
                    <a:pt x="1191" y="333"/>
                  </a:lnTo>
                  <a:lnTo>
                    <a:pt x="1178" y="341"/>
                  </a:lnTo>
                  <a:lnTo>
                    <a:pt x="1165" y="345"/>
                  </a:lnTo>
                  <a:lnTo>
                    <a:pt x="1138" y="357"/>
                  </a:lnTo>
                  <a:lnTo>
                    <a:pt x="1112" y="365"/>
                  </a:lnTo>
                  <a:lnTo>
                    <a:pt x="1085" y="374"/>
                  </a:lnTo>
                  <a:lnTo>
                    <a:pt x="1072" y="382"/>
                  </a:lnTo>
                  <a:lnTo>
                    <a:pt x="1046" y="394"/>
                  </a:lnTo>
                  <a:lnTo>
                    <a:pt x="980" y="414"/>
                  </a:lnTo>
                  <a:lnTo>
                    <a:pt x="927" y="438"/>
                  </a:lnTo>
                  <a:lnTo>
                    <a:pt x="874" y="459"/>
                  </a:lnTo>
                  <a:lnTo>
                    <a:pt x="821" y="483"/>
                  </a:lnTo>
                  <a:lnTo>
                    <a:pt x="768" y="507"/>
                  </a:lnTo>
                  <a:lnTo>
                    <a:pt x="715" y="532"/>
                  </a:lnTo>
                  <a:lnTo>
                    <a:pt x="662" y="556"/>
                  </a:lnTo>
                  <a:lnTo>
                    <a:pt x="596" y="580"/>
                  </a:lnTo>
                  <a:lnTo>
                    <a:pt x="543" y="609"/>
                  </a:lnTo>
                  <a:lnTo>
                    <a:pt x="490" y="637"/>
                  </a:lnTo>
                  <a:lnTo>
                    <a:pt x="437" y="666"/>
                  </a:lnTo>
                  <a:lnTo>
                    <a:pt x="384" y="690"/>
                  </a:lnTo>
                  <a:lnTo>
                    <a:pt x="331" y="718"/>
                  </a:lnTo>
                  <a:lnTo>
                    <a:pt x="278" y="743"/>
                  </a:lnTo>
                  <a:lnTo>
                    <a:pt x="225" y="771"/>
                  </a:lnTo>
                  <a:lnTo>
                    <a:pt x="186" y="804"/>
                  </a:lnTo>
                  <a:lnTo>
                    <a:pt x="159" y="804"/>
                  </a:lnTo>
                  <a:lnTo>
                    <a:pt x="159" y="808"/>
                  </a:lnTo>
                  <a:lnTo>
                    <a:pt x="146" y="812"/>
                  </a:lnTo>
                  <a:lnTo>
                    <a:pt x="146" y="816"/>
                  </a:lnTo>
                  <a:lnTo>
                    <a:pt x="146" y="820"/>
                  </a:lnTo>
                  <a:lnTo>
                    <a:pt x="146" y="824"/>
                  </a:lnTo>
                  <a:lnTo>
                    <a:pt x="146" y="828"/>
                  </a:lnTo>
                  <a:lnTo>
                    <a:pt x="146" y="832"/>
                  </a:lnTo>
                  <a:lnTo>
                    <a:pt x="133" y="832"/>
                  </a:lnTo>
                  <a:lnTo>
                    <a:pt x="119" y="832"/>
                  </a:lnTo>
                  <a:lnTo>
                    <a:pt x="119" y="832"/>
                  </a:lnTo>
                  <a:lnTo>
                    <a:pt x="106" y="832"/>
                  </a:lnTo>
                  <a:lnTo>
                    <a:pt x="93" y="832"/>
                  </a:lnTo>
                  <a:lnTo>
                    <a:pt x="80" y="832"/>
                  </a:lnTo>
                  <a:lnTo>
                    <a:pt x="80" y="832"/>
                  </a:lnTo>
                  <a:lnTo>
                    <a:pt x="67" y="832"/>
                  </a:lnTo>
                  <a:lnTo>
                    <a:pt x="0" y="877"/>
                  </a:lnTo>
                  <a:lnTo>
                    <a:pt x="14" y="877"/>
                  </a:lnTo>
                  <a:lnTo>
                    <a:pt x="40" y="877"/>
                  </a:lnTo>
                  <a:lnTo>
                    <a:pt x="53" y="877"/>
                  </a:lnTo>
                  <a:lnTo>
                    <a:pt x="67" y="877"/>
                  </a:lnTo>
                  <a:lnTo>
                    <a:pt x="80" y="877"/>
                  </a:lnTo>
                  <a:lnTo>
                    <a:pt x="93" y="881"/>
                  </a:lnTo>
                  <a:lnTo>
                    <a:pt x="93" y="885"/>
                  </a:lnTo>
                  <a:lnTo>
                    <a:pt x="93" y="889"/>
                  </a:lnTo>
                  <a:lnTo>
                    <a:pt x="106" y="901"/>
                  </a:lnTo>
                  <a:lnTo>
                    <a:pt x="106" y="913"/>
                  </a:lnTo>
                  <a:lnTo>
                    <a:pt x="106" y="925"/>
                  </a:lnTo>
                  <a:lnTo>
                    <a:pt x="106" y="937"/>
                  </a:lnTo>
                  <a:lnTo>
                    <a:pt x="106" y="946"/>
                  </a:lnTo>
                  <a:lnTo>
                    <a:pt x="106" y="958"/>
                  </a:lnTo>
                  <a:lnTo>
                    <a:pt x="119" y="966"/>
                  </a:lnTo>
                  <a:lnTo>
                    <a:pt x="119" y="978"/>
                  </a:lnTo>
                  <a:lnTo>
                    <a:pt x="133" y="1019"/>
                  </a:lnTo>
                  <a:lnTo>
                    <a:pt x="172" y="1055"/>
                  </a:lnTo>
                  <a:lnTo>
                    <a:pt x="212" y="1092"/>
                  </a:lnTo>
                  <a:lnTo>
                    <a:pt x="265" y="1128"/>
                  </a:lnTo>
                  <a:lnTo>
                    <a:pt x="318" y="1165"/>
                  </a:lnTo>
                  <a:lnTo>
                    <a:pt x="384" y="1201"/>
                  </a:lnTo>
                  <a:lnTo>
                    <a:pt x="437" y="1238"/>
                  </a:lnTo>
                  <a:lnTo>
                    <a:pt x="490" y="1274"/>
                  </a:lnTo>
                  <a:lnTo>
                    <a:pt x="490" y="1278"/>
                  </a:lnTo>
                  <a:lnTo>
                    <a:pt x="503" y="1278"/>
                  </a:lnTo>
                  <a:lnTo>
                    <a:pt x="516" y="1282"/>
                  </a:lnTo>
                  <a:lnTo>
                    <a:pt x="516" y="1282"/>
                  </a:lnTo>
                  <a:lnTo>
                    <a:pt x="530" y="1286"/>
                  </a:lnTo>
                  <a:lnTo>
                    <a:pt x="543" y="1286"/>
                  </a:lnTo>
                  <a:lnTo>
                    <a:pt x="543" y="1290"/>
                  </a:lnTo>
                  <a:lnTo>
                    <a:pt x="543" y="1295"/>
                  </a:lnTo>
                  <a:lnTo>
                    <a:pt x="543" y="1295"/>
                  </a:lnTo>
                  <a:lnTo>
                    <a:pt x="543" y="1299"/>
                  </a:lnTo>
                  <a:lnTo>
                    <a:pt x="543" y="1299"/>
                  </a:lnTo>
                  <a:lnTo>
                    <a:pt x="543" y="1303"/>
                  </a:lnTo>
                  <a:lnTo>
                    <a:pt x="543" y="1307"/>
                  </a:lnTo>
                  <a:lnTo>
                    <a:pt x="543" y="1307"/>
                  </a:lnTo>
                  <a:lnTo>
                    <a:pt x="556" y="1311"/>
                  </a:lnTo>
                  <a:lnTo>
                    <a:pt x="556" y="1315"/>
                  </a:lnTo>
                  <a:lnTo>
                    <a:pt x="583" y="1311"/>
                  </a:lnTo>
                  <a:lnTo>
                    <a:pt x="596" y="1311"/>
                  </a:lnTo>
                  <a:lnTo>
                    <a:pt x="596" y="1303"/>
                  </a:lnTo>
                  <a:lnTo>
                    <a:pt x="596" y="1299"/>
                  </a:lnTo>
                  <a:lnTo>
                    <a:pt x="583" y="1295"/>
                  </a:lnTo>
                  <a:lnTo>
                    <a:pt x="583" y="1290"/>
                  </a:lnTo>
                  <a:lnTo>
                    <a:pt x="583" y="1282"/>
                  </a:lnTo>
                  <a:lnTo>
                    <a:pt x="596" y="1278"/>
                  </a:lnTo>
                  <a:lnTo>
                    <a:pt x="622" y="1254"/>
                  </a:lnTo>
                  <a:lnTo>
                    <a:pt x="649" y="1234"/>
                  </a:lnTo>
                  <a:lnTo>
                    <a:pt x="675" y="1209"/>
                  </a:lnTo>
                  <a:lnTo>
                    <a:pt x="702" y="1185"/>
                  </a:lnTo>
                  <a:lnTo>
                    <a:pt x="728" y="1161"/>
                  </a:lnTo>
                  <a:lnTo>
                    <a:pt x="755" y="1136"/>
                  </a:lnTo>
                  <a:lnTo>
                    <a:pt x="781" y="1112"/>
                  </a:lnTo>
                  <a:lnTo>
                    <a:pt x="821" y="1088"/>
                  </a:lnTo>
                  <a:lnTo>
                    <a:pt x="821" y="1079"/>
                  </a:lnTo>
                  <a:lnTo>
                    <a:pt x="821" y="1071"/>
                  </a:lnTo>
                  <a:lnTo>
                    <a:pt x="821" y="1067"/>
                  </a:lnTo>
                  <a:lnTo>
                    <a:pt x="834" y="1059"/>
                  </a:lnTo>
                  <a:lnTo>
                    <a:pt x="834" y="1051"/>
                  </a:lnTo>
                  <a:lnTo>
                    <a:pt x="847" y="1047"/>
                  </a:lnTo>
                  <a:lnTo>
                    <a:pt x="847" y="1039"/>
                  </a:lnTo>
                  <a:lnTo>
                    <a:pt x="860" y="1035"/>
                  </a:lnTo>
                  <a:lnTo>
                    <a:pt x="900" y="1015"/>
                  </a:lnTo>
                  <a:lnTo>
                    <a:pt x="927" y="994"/>
                  </a:lnTo>
                  <a:lnTo>
                    <a:pt x="953" y="974"/>
                  </a:lnTo>
                  <a:lnTo>
                    <a:pt x="980" y="954"/>
                  </a:lnTo>
                  <a:lnTo>
                    <a:pt x="1006" y="933"/>
                  </a:lnTo>
                  <a:lnTo>
                    <a:pt x="1032" y="913"/>
                  </a:lnTo>
                  <a:lnTo>
                    <a:pt x="1059" y="893"/>
                  </a:lnTo>
                  <a:lnTo>
                    <a:pt x="1099" y="873"/>
                  </a:lnTo>
                  <a:lnTo>
                    <a:pt x="1112" y="864"/>
                  </a:lnTo>
                  <a:lnTo>
                    <a:pt x="1125" y="856"/>
                  </a:lnTo>
                  <a:lnTo>
                    <a:pt x="1138" y="848"/>
                  </a:lnTo>
                  <a:lnTo>
                    <a:pt x="1152" y="840"/>
                  </a:lnTo>
                  <a:lnTo>
                    <a:pt x="1165" y="832"/>
                  </a:lnTo>
                  <a:lnTo>
                    <a:pt x="1178" y="824"/>
                  </a:lnTo>
                  <a:lnTo>
                    <a:pt x="1204" y="816"/>
                  </a:lnTo>
                  <a:lnTo>
                    <a:pt x="1218" y="808"/>
                  </a:lnTo>
                  <a:lnTo>
                    <a:pt x="1218" y="795"/>
                  </a:lnTo>
                  <a:lnTo>
                    <a:pt x="1231" y="783"/>
                  </a:lnTo>
                  <a:lnTo>
                    <a:pt x="1231" y="771"/>
                  </a:lnTo>
                  <a:lnTo>
                    <a:pt x="1244" y="759"/>
                  </a:lnTo>
                  <a:lnTo>
                    <a:pt x="1257" y="747"/>
                  </a:lnTo>
                  <a:lnTo>
                    <a:pt x="1284" y="739"/>
                  </a:lnTo>
                  <a:lnTo>
                    <a:pt x="1297" y="727"/>
                  </a:lnTo>
                  <a:lnTo>
                    <a:pt x="1310" y="718"/>
                  </a:lnTo>
                  <a:lnTo>
                    <a:pt x="1337" y="702"/>
                  </a:lnTo>
                  <a:lnTo>
                    <a:pt x="1363" y="690"/>
                  </a:lnTo>
                  <a:lnTo>
                    <a:pt x="1390" y="678"/>
                  </a:lnTo>
                  <a:lnTo>
                    <a:pt x="1403" y="662"/>
                  </a:lnTo>
                  <a:lnTo>
                    <a:pt x="1429" y="649"/>
                  </a:lnTo>
                  <a:lnTo>
                    <a:pt x="1443" y="637"/>
                  </a:lnTo>
                  <a:lnTo>
                    <a:pt x="1469" y="621"/>
                  </a:lnTo>
                  <a:lnTo>
                    <a:pt x="1496" y="609"/>
                  </a:lnTo>
                  <a:lnTo>
                    <a:pt x="1522" y="597"/>
                  </a:lnTo>
                  <a:lnTo>
                    <a:pt x="1535" y="580"/>
                  </a:lnTo>
                  <a:lnTo>
                    <a:pt x="1548" y="568"/>
                  </a:lnTo>
                  <a:lnTo>
                    <a:pt x="1535" y="556"/>
                  </a:lnTo>
                  <a:lnTo>
                    <a:pt x="1535" y="544"/>
                  </a:lnTo>
                  <a:lnTo>
                    <a:pt x="1535" y="532"/>
                  </a:lnTo>
                  <a:lnTo>
                    <a:pt x="1548" y="520"/>
                  </a:lnTo>
                  <a:lnTo>
                    <a:pt x="1562" y="507"/>
                  </a:lnTo>
                  <a:lnTo>
                    <a:pt x="1654" y="394"/>
                  </a:lnTo>
                  <a:lnTo>
                    <a:pt x="1681" y="406"/>
                  </a:lnTo>
                  <a:lnTo>
                    <a:pt x="1707" y="418"/>
                  </a:lnTo>
                  <a:lnTo>
                    <a:pt x="1707" y="434"/>
                  </a:lnTo>
                  <a:lnTo>
                    <a:pt x="1694" y="451"/>
                  </a:lnTo>
                  <a:lnTo>
                    <a:pt x="1681" y="467"/>
                  </a:lnTo>
                  <a:lnTo>
                    <a:pt x="1681" y="483"/>
                  </a:lnTo>
                  <a:lnTo>
                    <a:pt x="1668" y="499"/>
                  </a:lnTo>
                  <a:lnTo>
                    <a:pt x="1668" y="516"/>
                  </a:lnTo>
                  <a:lnTo>
                    <a:pt x="1694" y="507"/>
                  </a:lnTo>
                  <a:lnTo>
                    <a:pt x="1734" y="499"/>
                  </a:lnTo>
                  <a:lnTo>
                    <a:pt x="1747" y="487"/>
                  </a:lnTo>
                  <a:lnTo>
                    <a:pt x="1773" y="475"/>
                  </a:lnTo>
                  <a:lnTo>
                    <a:pt x="1787" y="463"/>
                  </a:lnTo>
                  <a:lnTo>
                    <a:pt x="1813" y="451"/>
                  </a:lnTo>
                  <a:lnTo>
                    <a:pt x="1840" y="438"/>
                  </a:lnTo>
                  <a:lnTo>
                    <a:pt x="1866" y="430"/>
                  </a:lnTo>
                  <a:lnTo>
                    <a:pt x="1892" y="418"/>
                  </a:lnTo>
                  <a:lnTo>
                    <a:pt x="1919" y="406"/>
                  </a:lnTo>
                  <a:lnTo>
                    <a:pt x="1945" y="394"/>
                  </a:lnTo>
                  <a:lnTo>
                    <a:pt x="1972" y="382"/>
                  </a:lnTo>
                  <a:lnTo>
                    <a:pt x="1998" y="370"/>
                  </a:lnTo>
                  <a:lnTo>
                    <a:pt x="2038" y="361"/>
                  </a:lnTo>
                  <a:lnTo>
                    <a:pt x="2078" y="357"/>
                  </a:lnTo>
                  <a:lnTo>
                    <a:pt x="2131" y="353"/>
                  </a:lnTo>
                  <a:lnTo>
                    <a:pt x="1615" y="609"/>
                  </a:lnTo>
                  <a:lnTo>
                    <a:pt x="1588" y="621"/>
                  </a:lnTo>
                  <a:lnTo>
                    <a:pt x="1562" y="633"/>
                  </a:lnTo>
                  <a:lnTo>
                    <a:pt x="1535" y="653"/>
                  </a:lnTo>
                  <a:lnTo>
                    <a:pt x="1509" y="674"/>
                  </a:lnTo>
                  <a:lnTo>
                    <a:pt x="1469" y="694"/>
                  </a:lnTo>
                  <a:lnTo>
                    <a:pt x="1443" y="714"/>
                  </a:lnTo>
                  <a:lnTo>
                    <a:pt x="1403" y="731"/>
                  </a:lnTo>
                  <a:lnTo>
                    <a:pt x="1376" y="747"/>
                  </a:lnTo>
                  <a:lnTo>
                    <a:pt x="1363" y="763"/>
                  </a:lnTo>
                  <a:lnTo>
                    <a:pt x="1337" y="775"/>
                  </a:lnTo>
                  <a:lnTo>
                    <a:pt x="1324" y="787"/>
                  </a:lnTo>
                  <a:lnTo>
                    <a:pt x="1310" y="800"/>
                  </a:lnTo>
                  <a:lnTo>
                    <a:pt x="1297" y="812"/>
                  </a:lnTo>
                  <a:lnTo>
                    <a:pt x="1284" y="824"/>
                  </a:lnTo>
                  <a:lnTo>
                    <a:pt x="1271" y="836"/>
                  </a:lnTo>
                  <a:lnTo>
                    <a:pt x="1257" y="848"/>
                  </a:lnTo>
                  <a:lnTo>
                    <a:pt x="1231" y="864"/>
                  </a:lnTo>
                  <a:lnTo>
                    <a:pt x="1204" y="877"/>
                  </a:lnTo>
                  <a:lnTo>
                    <a:pt x="1178" y="889"/>
                  </a:lnTo>
                  <a:lnTo>
                    <a:pt x="1165" y="905"/>
                  </a:lnTo>
                  <a:lnTo>
                    <a:pt x="1138" y="917"/>
                  </a:lnTo>
                  <a:lnTo>
                    <a:pt x="1125" y="929"/>
                  </a:lnTo>
                  <a:lnTo>
                    <a:pt x="1112" y="942"/>
                  </a:lnTo>
                  <a:lnTo>
                    <a:pt x="1099" y="958"/>
                  </a:lnTo>
                  <a:lnTo>
                    <a:pt x="1072" y="974"/>
                  </a:lnTo>
                  <a:lnTo>
                    <a:pt x="1046" y="990"/>
                  </a:lnTo>
                  <a:lnTo>
                    <a:pt x="1032" y="1006"/>
                  </a:lnTo>
                  <a:lnTo>
                    <a:pt x="1006" y="1027"/>
                  </a:lnTo>
                  <a:lnTo>
                    <a:pt x="980" y="1043"/>
                  </a:lnTo>
                  <a:lnTo>
                    <a:pt x="953" y="1059"/>
                  </a:lnTo>
                  <a:lnTo>
                    <a:pt x="940" y="1079"/>
                  </a:lnTo>
                  <a:lnTo>
                    <a:pt x="913" y="1096"/>
                  </a:lnTo>
                  <a:lnTo>
                    <a:pt x="900" y="1108"/>
                  </a:lnTo>
                  <a:lnTo>
                    <a:pt x="887" y="1116"/>
                  </a:lnTo>
                  <a:lnTo>
                    <a:pt x="874" y="1128"/>
                  </a:lnTo>
                  <a:lnTo>
                    <a:pt x="860" y="1140"/>
                  </a:lnTo>
                  <a:lnTo>
                    <a:pt x="847" y="1148"/>
                  </a:lnTo>
                  <a:lnTo>
                    <a:pt x="834" y="1161"/>
                  </a:lnTo>
                  <a:lnTo>
                    <a:pt x="821" y="1173"/>
                  </a:lnTo>
                  <a:lnTo>
                    <a:pt x="808" y="1181"/>
                  </a:lnTo>
                  <a:lnTo>
                    <a:pt x="781" y="1209"/>
                  </a:lnTo>
                  <a:lnTo>
                    <a:pt x="768" y="1238"/>
                  </a:lnTo>
                  <a:lnTo>
                    <a:pt x="741" y="1262"/>
                  </a:lnTo>
                  <a:lnTo>
                    <a:pt x="715" y="1286"/>
                  </a:lnTo>
                  <a:lnTo>
                    <a:pt x="702" y="1311"/>
                  </a:lnTo>
                  <a:lnTo>
                    <a:pt x="688" y="1335"/>
                  </a:lnTo>
                  <a:lnTo>
                    <a:pt x="688" y="1359"/>
                  </a:lnTo>
                  <a:lnTo>
                    <a:pt x="688" y="1380"/>
                  </a:lnTo>
                  <a:lnTo>
                    <a:pt x="464" y="1408"/>
                  </a:lnTo>
                  <a:lnTo>
                    <a:pt x="464" y="1412"/>
                  </a:lnTo>
                  <a:lnTo>
                    <a:pt x="464" y="1412"/>
                  </a:lnTo>
                  <a:lnTo>
                    <a:pt x="450" y="1416"/>
                  </a:lnTo>
                  <a:lnTo>
                    <a:pt x="450" y="1416"/>
                  </a:lnTo>
                  <a:lnTo>
                    <a:pt x="437" y="1420"/>
                  </a:lnTo>
                  <a:lnTo>
                    <a:pt x="437" y="1424"/>
                  </a:lnTo>
                  <a:lnTo>
                    <a:pt x="437" y="1424"/>
                  </a:lnTo>
                  <a:lnTo>
                    <a:pt x="437" y="1428"/>
                  </a:lnTo>
                  <a:lnTo>
                    <a:pt x="437" y="1432"/>
                  </a:lnTo>
                  <a:lnTo>
                    <a:pt x="424" y="1432"/>
                  </a:lnTo>
                  <a:lnTo>
                    <a:pt x="424" y="1432"/>
                  </a:lnTo>
                  <a:lnTo>
                    <a:pt x="411" y="1432"/>
                  </a:lnTo>
                  <a:lnTo>
                    <a:pt x="397" y="1432"/>
                  </a:lnTo>
                  <a:lnTo>
                    <a:pt x="397" y="1432"/>
                  </a:lnTo>
                  <a:lnTo>
                    <a:pt x="384" y="1436"/>
                  </a:lnTo>
                  <a:lnTo>
                    <a:pt x="384" y="1441"/>
                  </a:lnTo>
                  <a:lnTo>
                    <a:pt x="464" y="1441"/>
                  </a:lnTo>
                  <a:lnTo>
                    <a:pt x="543" y="1445"/>
                  </a:lnTo>
                  <a:lnTo>
                    <a:pt x="622" y="1449"/>
                  </a:lnTo>
                  <a:lnTo>
                    <a:pt x="702" y="1457"/>
                  </a:lnTo>
                  <a:lnTo>
                    <a:pt x="847" y="1477"/>
                  </a:lnTo>
                  <a:lnTo>
                    <a:pt x="980" y="1501"/>
                  </a:lnTo>
                  <a:lnTo>
                    <a:pt x="1099" y="1530"/>
                  </a:lnTo>
                  <a:lnTo>
                    <a:pt x="1231" y="1562"/>
                  </a:lnTo>
                  <a:lnTo>
                    <a:pt x="1350" y="1595"/>
                  </a:lnTo>
                  <a:lnTo>
                    <a:pt x="1469" y="1623"/>
                  </a:lnTo>
                  <a:lnTo>
                    <a:pt x="1337" y="1542"/>
                  </a:lnTo>
                  <a:lnTo>
                    <a:pt x="1244" y="1485"/>
                  </a:lnTo>
                  <a:lnTo>
                    <a:pt x="1244" y="1481"/>
                  </a:lnTo>
                  <a:lnTo>
                    <a:pt x="1257" y="1481"/>
                  </a:lnTo>
                  <a:lnTo>
                    <a:pt x="1257" y="1481"/>
                  </a:lnTo>
                  <a:lnTo>
                    <a:pt x="1271" y="1477"/>
                  </a:lnTo>
                  <a:lnTo>
                    <a:pt x="1284" y="1477"/>
                  </a:lnTo>
                  <a:lnTo>
                    <a:pt x="1297" y="1473"/>
                  </a:lnTo>
                  <a:lnTo>
                    <a:pt x="1297" y="1473"/>
                  </a:lnTo>
                  <a:lnTo>
                    <a:pt x="1310" y="1469"/>
                  </a:lnTo>
                  <a:lnTo>
                    <a:pt x="1350" y="1477"/>
                  </a:lnTo>
                  <a:lnTo>
                    <a:pt x="1376" y="1485"/>
                  </a:lnTo>
                  <a:lnTo>
                    <a:pt x="1403" y="1497"/>
                  </a:lnTo>
                  <a:lnTo>
                    <a:pt x="1429" y="1510"/>
                  </a:lnTo>
                  <a:lnTo>
                    <a:pt x="1443" y="1522"/>
                  </a:lnTo>
                  <a:lnTo>
                    <a:pt x="1469" y="1538"/>
                  </a:lnTo>
                  <a:lnTo>
                    <a:pt x="1482" y="1550"/>
                  </a:lnTo>
                  <a:lnTo>
                    <a:pt x="1496" y="1562"/>
                  </a:lnTo>
                  <a:lnTo>
                    <a:pt x="1522" y="1583"/>
                  </a:lnTo>
                  <a:lnTo>
                    <a:pt x="1535" y="1599"/>
                  </a:lnTo>
                  <a:lnTo>
                    <a:pt x="1562" y="1615"/>
                  </a:lnTo>
                  <a:lnTo>
                    <a:pt x="1601" y="1631"/>
                  </a:lnTo>
                  <a:lnTo>
                    <a:pt x="1628" y="1647"/>
                  </a:lnTo>
                  <a:lnTo>
                    <a:pt x="1654" y="1660"/>
                  </a:lnTo>
                  <a:lnTo>
                    <a:pt x="1681" y="1676"/>
                  </a:lnTo>
                  <a:lnTo>
                    <a:pt x="1707" y="1688"/>
                  </a:lnTo>
                  <a:lnTo>
                    <a:pt x="1734" y="1712"/>
                  </a:lnTo>
                  <a:lnTo>
                    <a:pt x="1773" y="1737"/>
                  </a:lnTo>
                  <a:lnTo>
                    <a:pt x="1826" y="1753"/>
                  </a:lnTo>
                  <a:lnTo>
                    <a:pt x="1879" y="1773"/>
                  </a:lnTo>
                  <a:lnTo>
                    <a:pt x="1932" y="1785"/>
                  </a:lnTo>
                  <a:lnTo>
                    <a:pt x="1998" y="1798"/>
                  </a:lnTo>
                  <a:lnTo>
                    <a:pt x="2078" y="1810"/>
                  </a:lnTo>
                  <a:lnTo>
                    <a:pt x="2157" y="1818"/>
                  </a:lnTo>
                  <a:close/>
                </a:path>
              </a:pathLst>
            </a:custGeom>
            <a:solidFill>
              <a:srgbClr val="D9E0F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43" name="Freeform 19"/>
            <p:cNvSpPr>
              <a:spLocks/>
            </p:cNvSpPr>
            <p:nvPr/>
          </p:nvSpPr>
          <p:spPr bwMode="auto">
            <a:xfrm>
              <a:off x="7261" y="7921"/>
              <a:ext cx="26" cy="4"/>
            </a:xfrm>
            <a:custGeom>
              <a:avLst/>
              <a:gdLst/>
              <a:ahLst/>
              <a:cxnLst>
                <a:cxn ang="0">
                  <a:pos x="0" y="4"/>
                </a:cxn>
                <a:cxn ang="0">
                  <a:pos x="0" y="4"/>
                </a:cxn>
                <a:cxn ang="0">
                  <a:pos x="0" y="4"/>
                </a:cxn>
                <a:cxn ang="0">
                  <a:pos x="13" y="4"/>
                </a:cxn>
                <a:cxn ang="0">
                  <a:pos x="13" y="4"/>
                </a:cxn>
                <a:cxn ang="0">
                  <a:pos x="13" y="4"/>
                </a:cxn>
                <a:cxn ang="0">
                  <a:pos x="26" y="0"/>
                </a:cxn>
                <a:cxn ang="0">
                  <a:pos x="26" y="0"/>
                </a:cxn>
                <a:cxn ang="0">
                  <a:pos x="26" y="0"/>
                </a:cxn>
                <a:cxn ang="0">
                  <a:pos x="26" y="0"/>
                </a:cxn>
                <a:cxn ang="0">
                  <a:pos x="26" y="0"/>
                </a:cxn>
                <a:cxn ang="0">
                  <a:pos x="13" y="4"/>
                </a:cxn>
                <a:cxn ang="0">
                  <a:pos x="13" y="4"/>
                </a:cxn>
                <a:cxn ang="0">
                  <a:pos x="13" y="4"/>
                </a:cxn>
                <a:cxn ang="0">
                  <a:pos x="0" y="4"/>
                </a:cxn>
                <a:cxn ang="0">
                  <a:pos x="0" y="4"/>
                </a:cxn>
                <a:cxn ang="0">
                  <a:pos x="0" y="4"/>
                </a:cxn>
              </a:cxnLst>
              <a:rect l="0" t="0" r="r" b="b"/>
              <a:pathLst>
                <a:path w="26" h="4">
                  <a:moveTo>
                    <a:pt x="0" y="4"/>
                  </a:moveTo>
                  <a:lnTo>
                    <a:pt x="0" y="4"/>
                  </a:lnTo>
                  <a:lnTo>
                    <a:pt x="0" y="4"/>
                  </a:lnTo>
                  <a:lnTo>
                    <a:pt x="13" y="4"/>
                  </a:lnTo>
                  <a:lnTo>
                    <a:pt x="13" y="4"/>
                  </a:lnTo>
                  <a:lnTo>
                    <a:pt x="13" y="4"/>
                  </a:lnTo>
                  <a:lnTo>
                    <a:pt x="26" y="0"/>
                  </a:lnTo>
                  <a:lnTo>
                    <a:pt x="26" y="0"/>
                  </a:lnTo>
                  <a:lnTo>
                    <a:pt x="26" y="0"/>
                  </a:lnTo>
                  <a:lnTo>
                    <a:pt x="26" y="0"/>
                  </a:lnTo>
                  <a:lnTo>
                    <a:pt x="26" y="0"/>
                  </a:lnTo>
                  <a:lnTo>
                    <a:pt x="13" y="4"/>
                  </a:lnTo>
                  <a:lnTo>
                    <a:pt x="13" y="4"/>
                  </a:lnTo>
                  <a:lnTo>
                    <a:pt x="13" y="4"/>
                  </a:lnTo>
                  <a:lnTo>
                    <a:pt x="0" y="4"/>
                  </a:lnTo>
                  <a:lnTo>
                    <a:pt x="0" y="4"/>
                  </a:lnTo>
                  <a:lnTo>
                    <a:pt x="0" y="4"/>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44" name="Freeform 20"/>
            <p:cNvSpPr>
              <a:spLocks/>
            </p:cNvSpPr>
            <p:nvPr/>
          </p:nvSpPr>
          <p:spPr bwMode="auto">
            <a:xfrm>
              <a:off x="6652" y="6180"/>
              <a:ext cx="1125" cy="605"/>
            </a:xfrm>
            <a:custGeom>
              <a:avLst/>
              <a:gdLst/>
              <a:ahLst/>
              <a:cxnLst>
                <a:cxn ang="0">
                  <a:pos x="212" y="544"/>
                </a:cxn>
                <a:cxn ang="0">
                  <a:pos x="397" y="447"/>
                </a:cxn>
                <a:cxn ang="0">
                  <a:pos x="622" y="357"/>
                </a:cxn>
                <a:cxn ang="0">
                  <a:pos x="728" y="325"/>
                </a:cxn>
                <a:cxn ang="0">
                  <a:pos x="820" y="288"/>
                </a:cxn>
                <a:cxn ang="0">
                  <a:pos x="926" y="260"/>
                </a:cxn>
                <a:cxn ang="0">
                  <a:pos x="979" y="240"/>
                </a:cxn>
                <a:cxn ang="0">
                  <a:pos x="1045" y="223"/>
                </a:cxn>
                <a:cxn ang="0">
                  <a:pos x="1098" y="207"/>
                </a:cxn>
                <a:cxn ang="0">
                  <a:pos x="1125" y="191"/>
                </a:cxn>
                <a:cxn ang="0">
                  <a:pos x="1112" y="167"/>
                </a:cxn>
                <a:cxn ang="0">
                  <a:pos x="1098" y="159"/>
                </a:cxn>
                <a:cxn ang="0">
                  <a:pos x="1085" y="154"/>
                </a:cxn>
                <a:cxn ang="0">
                  <a:pos x="979" y="81"/>
                </a:cxn>
                <a:cxn ang="0">
                  <a:pos x="966" y="61"/>
                </a:cxn>
                <a:cxn ang="0">
                  <a:pos x="1019" y="45"/>
                </a:cxn>
                <a:cxn ang="0">
                  <a:pos x="1032" y="29"/>
                </a:cxn>
                <a:cxn ang="0">
                  <a:pos x="1006" y="21"/>
                </a:cxn>
                <a:cxn ang="0">
                  <a:pos x="992" y="8"/>
                </a:cxn>
                <a:cxn ang="0">
                  <a:pos x="966" y="0"/>
                </a:cxn>
                <a:cxn ang="0">
                  <a:pos x="926" y="8"/>
                </a:cxn>
                <a:cxn ang="0">
                  <a:pos x="900" y="17"/>
                </a:cxn>
                <a:cxn ang="0">
                  <a:pos x="860" y="49"/>
                </a:cxn>
                <a:cxn ang="0">
                  <a:pos x="807" y="77"/>
                </a:cxn>
                <a:cxn ang="0">
                  <a:pos x="754" y="106"/>
                </a:cxn>
                <a:cxn ang="0">
                  <a:pos x="675" y="130"/>
                </a:cxn>
                <a:cxn ang="0">
                  <a:pos x="596" y="154"/>
                </a:cxn>
                <a:cxn ang="0">
                  <a:pos x="476" y="175"/>
                </a:cxn>
                <a:cxn ang="0">
                  <a:pos x="318" y="203"/>
                </a:cxn>
                <a:cxn ang="0">
                  <a:pos x="172" y="232"/>
                </a:cxn>
                <a:cxn ang="0">
                  <a:pos x="132" y="260"/>
                </a:cxn>
                <a:cxn ang="0">
                  <a:pos x="119" y="284"/>
                </a:cxn>
                <a:cxn ang="0">
                  <a:pos x="106" y="305"/>
                </a:cxn>
                <a:cxn ang="0">
                  <a:pos x="106" y="333"/>
                </a:cxn>
                <a:cxn ang="0">
                  <a:pos x="80" y="357"/>
                </a:cxn>
                <a:cxn ang="0">
                  <a:pos x="53" y="402"/>
                </a:cxn>
                <a:cxn ang="0">
                  <a:pos x="40" y="459"/>
                </a:cxn>
                <a:cxn ang="0">
                  <a:pos x="27" y="511"/>
                </a:cxn>
                <a:cxn ang="0">
                  <a:pos x="13" y="548"/>
                </a:cxn>
                <a:cxn ang="0">
                  <a:pos x="13" y="580"/>
                </a:cxn>
                <a:cxn ang="0">
                  <a:pos x="53" y="597"/>
                </a:cxn>
                <a:cxn ang="0">
                  <a:pos x="66" y="601"/>
                </a:cxn>
                <a:cxn ang="0">
                  <a:pos x="80" y="601"/>
                </a:cxn>
              </a:cxnLst>
              <a:rect l="0" t="0" r="r" b="b"/>
              <a:pathLst>
                <a:path w="1125" h="605">
                  <a:moveTo>
                    <a:pt x="80" y="605"/>
                  </a:moveTo>
                  <a:lnTo>
                    <a:pt x="146" y="572"/>
                  </a:lnTo>
                  <a:lnTo>
                    <a:pt x="212" y="544"/>
                  </a:lnTo>
                  <a:lnTo>
                    <a:pt x="278" y="511"/>
                  </a:lnTo>
                  <a:lnTo>
                    <a:pt x="331" y="479"/>
                  </a:lnTo>
                  <a:lnTo>
                    <a:pt x="397" y="447"/>
                  </a:lnTo>
                  <a:lnTo>
                    <a:pt x="463" y="414"/>
                  </a:lnTo>
                  <a:lnTo>
                    <a:pt x="543" y="386"/>
                  </a:lnTo>
                  <a:lnTo>
                    <a:pt x="622" y="357"/>
                  </a:lnTo>
                  <a:lnTo>
                    <a:pt x="662" y="349"/>
                  </a:lnTo>
                  <a:lnTo>
                    <a:pt x="688" y="337"/>
                  </a:lnTo>
                  <a:lnTo>
                    <a:pt x="728" y="325"/>
                  </a:lnTo>
                  <a:lnTo>
                    <a:pt x="754" y="313"/>
                  </a:lnTo>
                  <a:lnTo>
                    <a:pt x="781" y="301"/>
                  </a:lnTo>
                  <a:lnTo>
                    <a:pt x="820" y="288"/>
                  </a:lnTo>
                  <a:lnTo>
                    <a:pt x="860" y="276"/>
                  </a:lnTo>
                  <a:lnTo>
                    <a:pt x="900" y="268"/>
                  </a:lnTo>
                  <a:lnTo>
                    <a:pt x="926" y="260"/>
                  </a:lnTo>
                  <a:lnTo>
                    <a:pt x="940" y="252"/>
                  </a:lnTo>
                  <a:lnTo>
                    <a:pt x="966" y="244"/>
                  </a:lnTo>
                  <a:lnTo>
                    <a:pt x="979" y="240"/>
                  </a:lnTo>
                  <a:lnTo>
                    <a:pt x="992" y="232"/>
                  </a:lnTo>
                  <a:lnTo>
                    <a:pt x="1019" y="227"/>
                  </a:lnTo>
                  <a:lnTo>
                    <a:pt x="1045" y="223"/>
                  </a:lnTo>
                  <a:lnTo>
                    <a:pt x="1059" y="215"/>
                  </a:lnTo>
                  <a:lnTo>
                    <a:pt x="1085" y="211"/>
                  </a:lnTo>
                  <a:lnTo>
                    <a:pt x="1098" y="207"/>
                  </a:lnTo>
                  <a:lnTo>
                    <a:pt x="1112" y="203"/>
                  </a:lnTo>
                  <a:lnTo>
                    <a:pt x="1125" y="195"/>
                  </a:lnTo>
                  <a:lnTo>
                    <a:pt x="1125" y="191"/>
                  </a:lnTo>
                  <a:lnTo>
                    <a:pt x="1125" y="183"/>
                  </a:lnTo>
                  <a:lnTo>
                    <a:pt x="1125" y="175"/>
                  </a:lnTo>
                  <a:lnTo>
                    <a:pt x="1112" y="167"/>
                  </a:lnTo>
                  <a:lnTo>
                    <a:pt x="1112" y="163"/>
                  </a:lnTo>
                  <a:lnTo>
                    <a:pt x="1112" y="163"/>
                  </a:lnTo>
                  <a:lnTo>
                    <a:pt x="1098" y="159"/>
                  </a:lnTo>
                  <a:lnTo>
                    <a:pt x="1098" y="159"/>
                  </a:lnTo>
                  <a:lnTo>
                    <a:pt x="1098" y="154"/>
                  </a:lnTo>
                  <a:lnTo>
                    <a:pt x="1085" y="154"/>
                  </a:lnTo>
                  <a:lnTo>
                    <a:pt x="1085" y="154"/>
                  </a:lnTo>
                  <a:lnTo>
                    <a:pt x="1085" y="154"/>
                  </a:lnTo>
                  <a:lnTo>
                    <a:pt x="979" y="81"/>
                  </a:lnTo>
                  <a:lnTo>
                    <a:pt x="953" y="73"/>
                  </a:lnTo>
                  <a:lnTo>
                    <a:pt x="953" y="69"/>
                  </a:lnTo>
                  <a:lnTo>
                    <a:pt x="966" y="61"/>
                  </a:lnTo>
                  <a:lnTo>
                    <a:pt x="979" y="57"/>
                  </a:lnTo>
                  <a:lnTo>
                    <a:pt x="992" y="49"/>
                  </a:lnTo>
                  <a:lnTo>
                    <a:pt x="1019" y="45"/>
                  </a:lnTo>
                  <a:lnTo>
                    <a:pt x="1032" y="37"/>
                  </a:lnTo>
                  <a:lnTo>
                    <a:pt x="1045" y="33"/>
                  </a:lnTo>
                  <a:lnTo>
                    <a:pt x="1032" y="29"/>
                  </a:lnTo>
                  <a:lnTo>
                    <a:pt x="1019" y="29"/>
                  </a:lnTo>
                  <a:lnTo>
                    <a:pt x="1006" y="25"/>
                  </a:lnTo>
                  <a:lnTo>
                    <a:pt x="1006" y="21"/>
                  </a:lnTo>
                  <a:lnTo>
                    <a:pt x="1006" y="17"/>
                  </a:lnTo>
                  <a:lnTo>
                    <a:pt x="1006" y="12"/>
                  </a:lnTo>
                  <a:lnTo>
                    <a:pt x="992" y="8"/>
                  </a:lnTo>
                  <a:lnTo>
                    <a:pt x="979" y="4"/>
                  </a:lnTo>
                  <a:lnTo>
                    <a:pt x="979" y="0"/>
                  </a:lnTo>
                  <a:lnTo>
                    <a:pt x="966" y="0"/>
                  </a:lnTo>
                  <a:lnTo>
                    <a:pt x="953" y="4"/>
                  </a:lnTo>
                  <a:lnTo>
                    <a:pt x="940" y="4"/>
                  </a:lnTo>
                  <a:lnTo>
                    <a:pt x="926" y="8"/>
                  </a:lnTo>
                  <a:lnTo>
                    <a:pt x="913" y="12"/>
                  </a:lnTo>
                  <a:lnTo>
                    <a:pt x="913" y="17"/>
                  </a:lnTo>
                  <a:lnTo>
                    <a:pt x="900" y="17"/>
                  </a:lnTo>
                  <a:lnTo>
                    <a:pt x="887" y="29"/>
                  </a:lnTo>
                  <a:lnTo>
                    <a:pt x="873" y="41"/>
                  </a:lnTo>
                  <a:lnTo>
                    <a:pt x="860" y="49"/>
                  </a:lnTo>
                  <a:lnTo>
                    <a:pt x="847" y="57"/>
                  </a:lnTo>
                  <a:lnTo>
                    <a:pt x="834" y="69"/>
                  </a:lnTo>
                  <a:lnTo>
                    <a:pt x="807" y="77"/>
                  </a:lnTo>
                  <a:lnTo>
                    <a:pt x="794" y="85"/>
                  </a:lnTo>
                  <a:lnTo>
                    <a:pt x="781" y="98"/>
                  </a:lnTo>
                  <a:lnTo>
                    <a:pt x="754" y="106"/>
                  </a:lnTo>
                  <a:lnTo>
                    <a:pt x="728" y="114"/>
                  </a:lnTo>
                  <a:lnTo>
                    <a:pt x="701" y="122"/>
                  </a:lnTo>
                  <a:lnTo>
                    <a:pt x="675" y="130"/>
                  </a:lnTo>
                  <a:lnTo>
                    <a:pt x="648" y="138"/>
                  </a:lnTo>
                  <a:lnTo>
                    <a:pt x="622" y="146"/>
                  </a:lnTo>
                  <a:lnTo>
                    <a:pt x="596" y="154"/>
                  </a:lnTo>
                  <a:lnTo>
                    <a:pt x="556" y="159"/>
                  </a:lnTo>
                  <a:lnTo>
                    <a:pt x="516" y="167"/>
                  </a:lnTo>
                  <a:lnTo>
                    <a:pt x="476" y="175"/>
                  </a:lnTo>
                  <a:lnTo>
                    <a:pt x="424" y="183"/>
                  </a:lnTo>
                  <a:lnTo>
                    <a:pt x="371" y="191"/>
                  </a:lnTo>
                  <a:lnTo>
                    <a:pt x="318" y="203"/>
                  </a:lnTo>
                  <a:lnTo>
                    <a:pt x="265" y="211"/>
                  </a:lnTo>
                  <a:lnTo>
                    <a:pt x="212" y="223"/>
                  </a:lnTo>
                  <a:lnTo>
                    <a:pt x="172" y="232"/>
                  </a:lnTo>
                  <a:lnTo>
                    <a:pt x="159" y="240"/>
                  </a:lnTo>
                  <a:lnTo>
                    <a:pt x="146" y="252"/>
                  </a:lnTo>
                  <a:lnTo>
                    <a:pt x="132" y="260"/>
                  </a:lnTo>
                  <a:lnTo>
                    <a:pt x="132" y="268"/>
                  </a:lnTo>
                  <a:lnTo>
                    <a:pt x="119" y="276"/>
                  </a:lnTo>
                  <a:lnTo>
                    <a:pt x="119" y="284"/>
                  </a:lnTo>
                  <a:lnTo>
                    <a:pt x="106" y="288"/>
                  </a:lnTo>
                  <a:lnTo>
                    <a:pt x="93" y="296"/>
                  </a:lnTo>
                  <a:lnTo>
                    <a:pt x="106" y="305"/>
                  </a:lnTo>
                  <a:lnTo>
                    <a:pt x="106" y="313"/>
                  </a:lnTo>
                  <a:lnTo>
                    <a:pt x="106" y="325"/>
                  </a:lnTo>
                  <a:lnTo>
                    <a:pt x="106" y="333"/>
                  </a:lnTo>
                  <a:lnTo>
                    <a:pt x="93" y="341"/>
                  </a:lnTo>
                  <a:lnTo>
                    <a:pt x="93" y="349"/>
                  </a:lnTo>
                  <a:lnTo>
                    <a:pt x="80" y="357"/>
                  </a:lnTo>
                  <a:lnTo>
                    <a:pt x="80" y="365"/>
                  </a:lnTo>
                  <a:lnTo>
                    <a:pt x="66" y="386"/>
                  </a:lnTo>
                  <a:lnTo>
                    <a:pt x="53" y="402"/>
                  </a:lnTo>
                  <a:lnTo>
                    <a:pt x="53" y="422"/>
                  </a:lnTo>
                  <a:lnTo>
                    <a:pt x="40" y="438"/>
                  </a:lnTo>
                  <a:lnTo>
                    <a:pt x="40" y="459"/>
                  </a:lnTo>
                  <a:lnTo>
                    <a:pt x="40" y="475"/>
                  </a:lnTo>
                  <a:lnTo>
                    <a:pt x="27" y="491"/>
                  </a:lnTo>
                  <a:lnTo>
                    <a:pt x="27" y="511"/>
                  </a:lnTo>
                  <a:lnTo>
                    <a:pt x="27" y="524"/>
                  </a:lnTo>
                  <a:lnTo>
                    <a:pt x="13" y="536"/>
                  </a:lnTo>
                  <a:lnTo>
                    <a:pt x="13" y="548"/>
                  </a:lnTo>
                  <a:lnTo>
                    <a:pt x="0" y="560"/>
                  </a:lnTo>
                  <a:lnTo>
                    <a:pt x="0" y="572"/>
                  </a:lnTo>
                  <a:lnTo>
                    <a:pt x="13" y="580"/>
                  </a:lnTo>
                  <a:lnTo>
                    <a:pt x="27" y="589"/>
                  </a:lnTo>
                  <a:lnTo>
                    <a:pt x="53" y="597"/>
                  </a:lnTo>
                  <a:lnTo>
                    <a:pt x="53" y="597"/>
                  </a:lnTo>
                  <a:lnTo>
                    <a:pt x="53" y="601"/>
                  </a:lnTo>
                  <a:lnTo>
                    <a:pt x="66" y="601"/>
                  </a:lnTo>
                  <a:lnTo>
                    <a:pt x="66" y="601"/>
                  </a:lnTo>
                  <a:lnTo>
                    <a:pt x="66" y="601"/>
                  </a:lnTo>
                  <a:lnTo>
                    <a:pt x="80" y="601"/>
                  </a:lnTo>
                  <a:lnTo>
                    <a:pt x="80" y="601"/>
                  </a:lnTo>
                  <a:lnTo>
                    <a:pt x="80" y="605"/>
                  </a:lnTo>
                  <a:close/>
                </a:path>
              </a:pathLst>
            </a:custGeom>
            <a:solidFill>
              <a:srgbClr val="E0E8F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45" name="Freeform 21"/>
            <p:cNvSpPr>
              <a:spLocks/>
            </p:cNvSpPr>
            <p:nvPr/>
          </p:nvSpPr>
          <p:spPr bwMode="auto">
            <a:xfrm>
              <a:off x="5713" y="6379"/>
              <a:ext cx="886" cy="256"/>
            </a:xfrm>
            <a:custGeom>
              <a:avLst/>
              <a:gdLst/>
              <a:ahLst/>
              <a:cxnLst>
                <a:cxn ang="0">
                  <a:pos x="489" y="256"/>
                </a:cxn>
                <a:cxn ang="0">
                  <a:pos x="595" y="248"/>
                </a:cxn>
                <a:cxn ang="0">
                  <a:pos x="675" y="227"/>
                </a:cxn>
                <a:cxn ang="0">
                  <a:pos x="741" y="203"/>
                </a:cxn>
                <a:cxn ang="0">
                  <a:pos x="767" y="187"/>
                </a:cxn>
                <a:cxn ang="0">
                  <a:pos x="767" y="179"/>
                </a:cxn>
                <a:cxn ang="0">
                  <a:pos x="767" y="175"/>
                </a:cxn>
                <a:cxn ang="0">
                  <a:pos x="767" y="166"/>
                </a:cxn>
                <a:cxn ang="0">
                  <a:pos x="780" y="158"/>
                </a:cxn>
                <a:cxn ang="0">
                  <a:pos x="780" y="158"/>
                </a:cxn>
                <a:cxn ang="0">
                  <a:pos x="794" y="162"/>
                </a:cxn>
                <a:cxn ang="0">
                  <a:pos x="807" y="166"/>
                </a:cxn>
                <a:cxn ang="0">
                  <a:pos x="886" y="77"/>
                </a:cxn>
                <a:cxn ang="0">
                  <a:pos x="833" y="73"/>
                </a:cxn>
                <a:cxn ang="0">
                  <a:pos x="780" y="65"/>
                </a:cxn>
                <a:cxn ang="0">
                  <a:pos x="727" y="57"/>
                </a:cxn>
                <a:cxn ang="0">
                  <a:pos x="661" y="49"/>
                </a:cxn>
                <a:cxn ang="0">
                  <a:pos x="516" y="24"/>
                </a:cxn>
                <a:cxn ang="0">
                  <a:pos x="344" y="4"/>
                </a:cxn>
                <a:cxn ang="0">
                  <a:pos x="172" y="0"/>
                </a:cxn>
                <a:cxn ang="0">
                  <a:pos x="0" y="8"/>
                </a:cxn>
                <a:cxn ang="0">
                  <a:pos x="79" y="49"/>
                </a:cxn>
                <a:cxn ang="0">
                  <a:pos x="132" y="93"/>
                </a:cxn>
                <a:cxn ang="0">
                  <a:pos x="159" y="142"/>
                </a:cxn>
                <a:cxn ang="0">
                  <a:pos x="185" y="187"/>
                </a:cxn>
                <a:cxn ang="0">
                  <a:pos x="198" y="187"/>
                </a:cxn>
                <a:cxn ang="0">
                  <a:pos x="198" y="191"/>
                </a:cxn>
                <a:cxn ang="0">
                  <a:pos x="211" y="195"/>
                </a:cxn>
                <a:cxn ang="0">
                  <a:pos x="238" y="199"/>
                </a:cxn>
                <a:cxn ang="0">
                  <a:pos x="211" y="203"/>
                </a:cxn>
                <a:cxn ang="0">
                  <a:pos x="225" y="211"/>
                </a:cxn>
                <a:cxn ang="0">
                  <a:pos x="238" y="219"/>
                </a:cxn>
                <a:cxn ang="0">
                  <a:pos x="251" y="227"/>
                </a:cxn>
                <a:cxn ang="0">
                  <a:pos x="317" y="231"/>
                </a:cxn>
                <a:cxn ang="0">
                  <a:pos x="370" y="235"/>
                </a:cxn>
                <a:cxn ang="0">
                  <a:pos x="410" y="244"/>
                </a:cxn>
                <a:cxn ang="0">
                  <a:pos x="450" y="256"/>
                </a:cxn>
              </a:cxnLst>
              <a:rect l="0" t="0" r="r" b="b"/>
              <a:pathLst>
                <a:path w="886" h="256">
                  <a:moveTo>
                    <a:pt x="450" y="256"/>
                  </a:moveTo>
                  <a:lnTo>
                    <a:pt x="489" y="256"/>
                  </a:lnTo>
                  <a:lnTo>
                    <a:pt x="542" y="252"/>
                  </a:lnTo>
                  <a:lnTo>
                    <a:pt x="595" y="248"/>
                  </a:lnTo>
                  <a:lnTo>
                    <a:pt x="635" y="239"/>
                  </a:lnTo>
                  <a:lnTo>
                    <a:pt x="675" y="227"/>
                  </a:lnTo>
                  <a:lnTo>
                    <a:pt x="714" y="215"/>
                  </a:lnTo>
                  <a:lnTo>
                    <a:pt x="741" y="203"/>
                  </a:lnTo>
                  <a:lnTo>
                    <a:pt x="767" y="191"/>
                  </a:lnTo>
                  <a:lnTo>
                    <a:pt x="767" y="187"/>
                  </a:lnTo>
                  <a:lnTo>
                    <a:pt x="767" y="183"/>
                  </a:lnTo>
                  <a:lnTo>
                    <a:pt x="767" y="179"/>
                  </a:lnTo>
                  <a:lnTo>
                    <a:pt x="767" y="175"/>
                  </a:lnTo>
                  <a:lnTo>
                    <a:pt x="767" y="175"/>
                  </a:lnTo>
                  <a:lnTo>
                    <a:pt x="767" y="170"/>
                  </a:lnTo>
                  <a:lnTo>
                    <a:pt x="767" y="166"/>
                  </a:lnTo>
                  <a:lnTo>
                    <a:pt x="767" y="162"/>
                  </a:lnTo>
                  <a:lnTo>
                    <a:pt x="780" y="158"/>
                  </a:lnTo>
                  <a:lnTo>
                    <a:pt x="780" y="158"/>
                  </a:lnTo>
                  <a:lnTo>
                    <a:pt x="780" y="158"/>
                  </a:lnTo>
                  <a:lnTo>
                    <a:pt x="780" y="162"/>
                  </a:lnTo>
                  <a:lnTo>
                    <a:pt x="794" y="162"/>
                  </a:lnTo>
                  <a:lnTo>
                    <a:pt x="794" y="166"/>
                  </a:lnTo>
                  <a:lnTo>
                    <a:pt x="807" y="166"/>
                  </a:lnTo>
                  <a:lnTo>
                    <a:pt x="807" y="170"/>
                  </a:lnTo>
                  <a:lnTo>
                    <a:pt x="886" y="77"/>
                  </a:lnTo>
                  <a:lnTo>
                    <a:pt x="860" y="77"/>
                  </a:lnTo>
                  <a:lnTo>
                    <a:pt x="833" y="73"/>
                  </a:lnTo>
                  <a:lnTo>
                    <a:pt x="807" y="69"/>
                  </a:lnTo>
                  <a:lnTo>
                    <a:pt x="780" y="65"/>
                  </a:lnTo>
                  <a:lnTo>
                    <a:pt x="754" y="61"/>
                  </a:lnTo>
                  <a:lnTo>
                    <a:pt x="727" y="57"/>
                  </a:lnTo>
                  <a:lnTo>
                    <a:pt x="701" y="53"/>
                  </a:lnTo>
                  <a:lnTo>
                    <a:pt x="661" y="49"/>
                  </a:lnTo>
                  <a:lnTo>
                    <a:pt x="582" y="37"/>
                  </a:lnTo>
                  <a:lnTo>
                    <a:pt x="516" y="24"/>
                  </a:lnTo>
                  <a:lnTo>
                    <a:pt x="423" y="12"/>
                  </a:lnTo>
                  <a:lnTo>
                    <a:pt x="344" y="4"/>
                  </a:lnTo>
                  <a:lnTo>
                    <a:pt x="251" y="0"/>
                  </a:lnTo>
                  <a:lnTo>
                    <a:pt x="172" y="0"/>
                  </a:lnTo>
                  <a:lnTo>
                    <a:pt x="79" y="0"/>
                  </a:lnTo>
                  <a:lnTo>
                    <a:pt x="0" y="8"/>
                  </a:lnTo>
                  <a:lnTo>
                    <a:pt x="53" y="28"/>
                  </a:lnTo>
                  <a:lnTo>
                    <a:pt x="79" y="49"/>
                  </a:lnTo>
                  <a:lnTo>
                    <a:pt x="106" y="73"/>
                  </a:lnTo>
                  <a:lnTo>
                    <a:pt x="132" y="93"/>
                  </a:lnTo>
                  <a:lnTo>
                    <a:pt x="145" y="118"/>
                  </a:lnTo>
                  <a:lnTo>
                    <a:pt x="159" y="142"/>
                  </a:lnTo>
                  <a:lnTo>
                    <a:pt x="172" y="162"/>
                  </a:lnTo>
                  <a:lnTo>
                    <a:pt x="185" y="187"/>
                  </a:lnTo>
                  <a:lnTo>
                    <a:pt x="198" y="187"/>
                  </a:lnTo>
                  <a:lnTo>
                    <a:pt x="198" y="187"/>
                  </a:lnTo>
                  <a:lnTo>
                    <a:pt x="198" y="191"/>
                  </a:lnTo>
                  <a:lnTo>
                    <a:pt x="198" y="191"/>
                  </a:lnTo>
                  <a:lnTo>
                    <a:pt x="211" y="195"/>
                  </a:lnTo>
                  <a:lnTo>
                    <a:pt x="211" y="195"/>
                  </a:lnTo>
                  <a:lnTo>
                    <a:pt x="225" y="199"/>
                  </a:lnTo>
                  <a:lnTo>
                    <a:pt x="238" y="199"/>
                  </a:lnTo>
                  <a:lnTo>
                    <a:pt x="225" y="199"/>
                  </a:lnTo>
                  <a:lnTo>
                    <a:pt x="211" y="203"/>
                  </a:lnTo>
                  <a:lnTo>
                    <a:pt x="211" y="207"/>
                  </a:lnTo>
                  <a:lnTo>
                    <a:pt x="225" y="211"/>
                  </a:lnTo>
                  <a:lnTo>
                    <a:pt x="225" y="215"/>
                  </a:lnTo>
                  <a:lnTo>
                    <a:pt x="238" y="219"/>
                  </a:lnTo>
                  <a:lnTo>
                    <a:pt x="251" y="223"/>
                  </a:lnTo>
                  <a:lnTo>
                    <a:pt x="251" y="227"/>
                  </a:lnTo>
                  <a:lnTo>
                    <a:pt x="278" y="231"/>
                  </a:lnTo>
                  <a:lnTo>
                    <a:pt x="317" y="231"/>
                  </a:lnTo>
                  <a:lnTo>
                    <a:pt x="344" y="231"/>
                  </a:lnTo>
                  <a:lnTo>
                    <a:pt x="370" y="235"/>
                  </a:lnTo>
                  <a:lnTo>
                    <a:pt x="383" y="239"/>
                  </a:lnTo>
                  <a:lnTo>
                    <a:pt x="410" y="244"/>
                  </a:lnTo>
                  <a:lnTo>
                    <a:pt x="423" y="248"/>
                  </a:lnTo>
                  <a:lnTo>
                    <a:pt x="450" y="256"/>
                  </a:lnTo>
                  <a:close/>
                </a:path>
              </a:pathLst>
            </a:custGeom>
            <a:solidFill>
              <a:srgbClr val="B09187"/>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46" name="Freeform 22"/>
            <p:cNvSpPr>
              <a:spLocks/>
            </p:cNvSpPr>
            <p:nvPr/>
          </p:nvSpPr>
          <p:spPr bwMode="auto">
            <a:xfrm>
              <a:off x="5448" y="6123"/>
              <a:ext cx="992" cy="382"/>
            </a:xfrm>
            <a:custGeom>
              <a:avLst/>
              <a:gdLst/>
              <a:ahLst/>
              <a:cxnLst>
                <a:cxn ang="0">
                  <a:pos x="291" y="370"/>
                </a:cxn>
                <a:cxn ang="0">
                  <a:pos x="265" y="353"/>
                </a:cxn>
                <a:cxn ang="0">
                  <a:pos x="252" y="333"/>
                </a:cxn>
                <a:cxn ang="0">
                  <a:pos x="225" y="317"/>
                </a:cxn>
                <a:cxn ang="0">
                  <a:pos x="172" y="301"/>
                </a:cxn>
                <a:cxn ang="0">
                  <a:pos x="172" y="289"/>
                </a:cxn>
                <a:cxn ang="0">
                  <a:pos x="199" y="276"/>
                </a:cxn>
                <a:cxn ang="0">
                  <a:pos x="225" y="272"/>
                </a:cxn>
                <a:cxn ang="0">
                  <a:pos x="212" y="264"/>
                </a:cxn>
                <a:cxn ang="0">
                  <a:pos x="212" y="256"/>
                </a:cxn>
                <a:cxn ang="0">
                  <a:pos x="199" y="252"/>
                </a:cxn>
                <a:cxn ang="0">
                  <a:pos x="199" y="248"/>
                </a:cxn>
                <a:cxn ang="0">
                  <a:pos x="185" y="240"/>
                </a:cxn>
                <a:cxn ang="0">
                  <a:pos x="265" y="224"/>
                </a:cxn>
                <a:cxn ang="0">
                  <a:pos x="371" y="216"/>
                </a:cxn>
                <a:cxn ang="0">
                  <a:pos x="476" y="220"/>
                </a:cxn>
                <a:cxn ang="0">
                  <a:pos x="569" y="224"/>
                </a:cxn>
                <a:cxn ang="0">
                  <a:pos x="622" y="228"/>
                </a:cxn>
                <a:cxn ang="0">
                  <a:pos x="688" y="240"/>
                </a:cxn>
                <a:cxn ang="0">
                  <a:pos x="754" y="244"/>
                </a:cxn>
                <a:cxn ang="0">
                  <a:pos x="820" y="244"/>
                </a:cxn>
                <a:cxn ang="0">
                  <a:pos x="834" y="224"/>
                </a:cxn>
                <a:cxn ang="0">
                  <a:pos x="873" y="211"/>
                </a:cxn>
                <a:cxn ang="0">
                  <a:pos x="926" y="199"/>
                </a:cxn>
                <a:cxn ang="0">
                  <a:pos x="992" y="191"/>
                </a:cxn>
                <a:cxn ang="0">
                  <a:pos x="966" y="175"/>
                </a:cxn>
                <a:cxn ang="0">
                  <a:pos x="953" y="155"/>
                </a:cxn>
                <a:cxn ang="0">
                  <a:pos x="913" y="138"/>
                </a:cxn>
                <a:cxn ang="0">
                  <a:pos x="834" y="122"/>
                </a:cxn>
                <a:cxn ang="0">
                  <a:pos x="781" y="94"/>
                </a:cxn>
                <a:cxn ang="0">
                  <a:pos x="715" y="65"/>
                </a:cxn>
                <a:cxn ang="0">
                  <a:pos x="648" y="41"/>
                </a:cxn>
                <a:cxn ang="0">
                  <a:pos x="596" y="9"/>
                </a:cxn>
                <a:cxn ang="0">
                  <a:pos x="516" y="0"/>
                </a:cxn>
                <a:cxn ang="0">
                  <a:pos x="437" y="0"/>
                </a:cxn>
                <a:cxn ang="0">
                  <a:pos x="357" y="5"/>
                </a:cxn>
                <a:cxn ang="0">
                  <a:pos x="265" y="9"/>
                </a:cxn>
                <a:cxn ang="0">
                  <a:pos x="252" y="9"/>
                </a:cxn>
                <a:cxn ang="0">
                  <a:pos x="225" y="13"/>
                </a:cxn>
                <a:cxn ang="0">
                  <a:pos x="212" y="13"/>
                </a:cxn>
                <a:cxn ang="0">
                  <a:pos x="199" y="9"/>
                </a:cxn>
                <a:cxn ang="0">
                  <a:pos x="185" y="9"/>
                </a:cxn>
                <a:cxn ang="0">
                  <a:pos x="172" y="9"/>
                </a:cxn>
                <a:cxn ang="0">
                  <a:pos x="146" y="17"/>
                </a:cxn>
                <a:cxn ang="0">
                  <a:pos x="132" y="21"/>
                </a:cxn>
                <a:cxn ang="0">
                  <a:pos x="119" y="74"/>
                </a:cxn>
                <a:cxn ang="0">
                  <a:pos x="106" y="122"/>
                </a:cxn>
                <a:cxn ang="0">
                  <a:pos x="106" y="171"/>
                </a:cxn>
                <a:cxn ang="0">
                  <a:pos x="93" y="220"/>
                </a:cxn>
                <a:cxn ang="0">
                  <a:pos x="80" y="260"/>
                </a:cxn>
                <a:cxn ang="0">
                  <a:pos x="66" y="301"/>
                </a:cxn>
                <a:cxn ang="0">
                  <a:pos x="40" y="341"/>
                </a:cxn>
                <a:cxn ang="0">
                  <a:pos x="0" y="382"/>
                </a:cxn>
              </a:cxnLst>
              <a:rect l="0" t="0" r="r" b="b"/>
              <a:pathLst>
                <a:path w="992" h="382">
                  <a:moveTo>
                    <a:pt x="0" y="382"/>
                  </a:moveTo>
                  <a:lnTo>
                    <a:pt x="291" y="370"/>
                  </a:lnTo>
                  <a:lnTo>
                    <a:pt x="278" y="362"/>
                  </a:lnTo>
                  <a:lnTo>
                    <a:pt x="265" y="353"/>
                  </a:lnTo>
                  <a:lnTo>
                    <a:pt x="265" y="345"/>
                  </a:lnTo>
                  <a:lnTo>
                    <a:pt x="252" y="333"/>
                  </a:lnTo>
                  <a:lnTo>
                    <a:pt x="238" y="325"/>
                  </a:lnTo>
                  <a:lnTo>
                    <a:pt x="225" y="317"/>
                  </a:lnTo>
                  <a:lnTo>
                    <a:pt x="212" y="309"/>
                  </a:lnTo>
                  <a:lnTo>
                    <a:pt x="172" y="301"/>
                  </a:lnTo>
                  <a:lnTo>
                    <a:pt x="172" y="293"/>
                  </a:lnTo>
                  <a:lnTo>
                    <a:pt x="172" y="289"/>
                  </a:lnTo>
                  <a:lnTo>
                    <a:pt x="185" y="284"/>
                  </a:lnTo>
                  <a:lnTo>
                    <a:pt x="199" y="276"/>
                  </a:lnTo>
                  <a:lnTo>
                    <a:pt x="212" y="272"/>
                  </a:lnTo>
                  <a:lnTo>
                    <a:pt x="225" y="272"/>
                  </a:lnTo>
                  <a:lnTo>
                    <a:pt x="225" y="268"/>
                  </a:lnTo>
                  <a:lnTo>
                    <a:pt x="212" y="264"/>
                  </a:lnTo>
                  <a:lnTo>
                    <a:pt x="212" y="260"/>
                  </a:lnTo>
                  <a:lnTo>
                    <a:pt x="212" y="256"/>
                  </a:lnTo>
                  <a:lnTo>
                    <a:pt x="212" y="256"/>
                  </a:lnTo>
                  <a:lnTo>
                    <a:pt x="199" y="252"/>
                  </a:lnTo>
                  <a:lnTo>
                    <a:pt x="199" y="252"/>
                  </a:lnTo>
                  <a:lnTo>
                    <a:pt x="199" y="248"/>
                  </a:lnTo>
                  <a:lnTo>
                    <a:pt x="185" y="244"/>
                  </a:lnTo>
                  <a:lnTo>
                    <a:pt x="185" y="240"/>
                  </a:lnTo>
                  <a:lnTo>
                    <a:pt x="225" y="228"/>
                  </a:lnTo>
                  <a:lnTo>
                    <a:pt x="265" y="224"/>
                  </a:lnTo>
                  <a:lnTo>
                    <a:pt x="318" y="220"/>
                  </a:lnTo>
                  <a:lnTo>
                    <a:pt x="371" y="216"/>
                  </a:lnTo>
                  <a:lnTo>
                    <a:pt x="424" y="216"/>
                  </a:lnTo>
                  <a:lnTo>
                    <a:pt x="476" y="220"/>
                  </a:lnTo>
                  <a:lnTo>
                    <a:pt x="516" y="220"/>
                  </a:lnTo>
                  <a:lnTo>
                    <a:pt x="569" y="224"/>
                  </a:lnTo>
                  <a:lnTo>
                    <a:pt x="596" y="224"/>
                  </a:lnTo>
                  <a:lnTo>
                    <a:pt x="622" y="228"/>
                  </a:lnTo>
                  <a:lnTo>
                    <a:pt x="662" y="232"/>
                  </a:lnTo>
                  <a:lnTo>
                    <a:pt x="688" y="240"/>
                  </a:lnTo>
                  <a:lnTo>
                    <a:pt x="728" y="240"/>
                  </a:lnTo>
                  <a:lnTo>
                    <a:pt x="754" y="244"/>
                  </a:lnTo>
                  <a:lnTo>
                    <a:pt x="794" y="244"/>
                  </a:lnTo>
                  <a:lnTo>
                    <a:pt x="820" y="244"/>
                  </a:lnTo>
                  <a:lnTo>
                    <a:pt x="834" y="232"/>
                  </a:lnTo>
                  <a:lnTo>
                    <a:pt x="834" y="224"/>
                  </a:lnTo>
                  <a:lnTo>
                    <a:pt x="860" y="216"/>
                  </a:lnTo>
                  <a:lnTo>
                    <a:pt x="873" y="211"/>
                  </a:lnTo>
                  <a:lnTo>
                    <a:pt x="900" y="203"/>
                  </a:lnTo>
                  <a:lnTo>
                    <a:pt x="926" y="199"/>
                  </a:lnTo>
                  <a:lnTo>
                    <a:pt x="966" y="195"/>
                  </a:lnTo>
                  <a:lnTo>
                    <a:pt x="992" y="191"/>
                  </a:lnTo>
                  <a:lnTo>
                    <a:pt x="979" y="183"/>
                  </a:lnTo>
                  <a:lnTo>
                    <a:pt x="966" y="175"/>
                  </a:lnTo>
                  <a:lnTo>
                    <a:pt x="966" y="167"/>
                  </a:lnTo>
                  <a:lnTo>
                    <a:pt x="953" y="155"/>
                  </a:lnTo>
                  <a:lnTo>
                    <a:pt x="926" y="147"/>
                  </a:lnTo>
                  <a:lnTo>
                    <a:pt x="913" y="138"/>
                  </a:lnTo>
                  <a:lnTo>
                    <a:pt x="873" y="130"/>
                  </a:lnTo>
                  <a:lnTo>
                    <a:pt x="834" y="122"/>
                  </a:lnTo>
                  <a:lnTo>
                    <a:pt x="807" y="110"/>
                  </a:lnTo>
                  <a:lnTo>
                    <a:pt x="781" y="94"/>
                  </a:lnTo>
                  <a:lnTo>
                    <a:pt x="741" y="82"/>
                  </a:lnTo>
                  <a:lnTo>
                    <a:pt x="715" y="65"/>
                  </a:lnTo>
                  <a:lnTo>
                    <a:pt x="675" y="53"/>
                  </a:lnTo>
                  <a:lnTo>
                    <a:pt x="648" y="41"/>
                  </a:lnTo>
                  <a:lnTo>
                    <a:pt x="622" y="25"/>
                  </a:lnTo>
                  <a:lnTo>
                    <a:pt x="596" y="9"/>
                  </a:lnTo>
                  <a:lnTo>
                    <a:pt x="556" y="5"/>
                  </a:lnTo>
                  <a:lnTo>
                    <a:pt x="516" y="0"/>
                  </a:lnTo>
                  <a:lnTo>
                    <a:pt x="476" y="0"/>
                  </a:lnTo>
                  <a:lnTo>
                    <a:pt x="437" y="0"/>
                  </a:lnTo>
                  <a:lnTo>
                    <a:pt x="397" y="5"/>
                  </a:lnTo>
                  <a:lnTo>
                    <a:pt x="357" y="5"/>
                  </a:lnTo>
                  <a:lnTo>
                    <a:pt x="304" y="5"/>
                  </a:lnTo>
                  <a:lnTo>
                    <a:pt x="265" y="9"/>
                  </a:lnTo>
                  <a:lnTo>
                    <a:pt x="252" y="9"/>
                  </a:lnTo>
                  <a:lnTo>
                    <a:pt x="252" y="9"/>
                  </a:lnTo>
                  <a:lnTo>
                    <a:pt x="238" y="9"/>
                  </a:lnTo>
                  <a:lnTo>
                    <a:pt x="225" y="13"/>
                  </a:lnTo>
                  <a:lnTo>
                    <a:pt x="225" y="13"/>
                  </a:lnTo>
                  <a:lnTo>
                    <a:pt x="212" y="13"/>
                  </a:lnTo>
                  <a:lnTo>
                    <a:pt x="212" y="9"/>
                  </a:lnTo>
                  <a:lnTo>
                    <a:pt x="199" y="9"/>
                  </a:lnTo>
                  <a:lnTo>
                    <a:pt x="199" y="5"/>
                  </a:lnTo>
                  <a:lnTo>
                    <a:pt x="185" y="9"/>
                  </a:lnTo>
                  <a:lnTo>
                    <a:pt x="172" y="9"/>
                  </a:lnTo>
                  <a:lnTo>
                    <a:pt x="172" y="9"/>
                  </a:lnTo>
                  <a:lnTo>
                    <a:pt x="159" y="13"/>
                  </a:lnTo>
                  <a:lnTo>
                    <a:pt x="146" y="17"/>
                  </a:lnTo>
                  <a:lnTo>
                    <a:pt x="132" y="17"/>
                  </a:lnTo>
                  <a:lnTo>
                    <a:pt x="132" y="21"/>
                  </a:lnTo>
                  <a:lnTo>
                    <a:pt x="119" y="45"/>
                  </a:lnTo>
                  <a:lnTo>
                    <a:pt x="119" y="74"/>
                  </a:lnTo>
                  <a:lnTo>
                    <a:pt x="106" y="98"/>
                  </a:lnTo>
                  <a:lnTo>
                    <a:pt x="106" y="122"/>
                  </a:lnTo>
                  <a:lnTo>
                    <a:pt x="106" y="147"/>
                  </a:lnTo>
                  <a:lnTo>
                    <a:pt x="106" y="171"/>
                  </a:lnTo>
                  <a:lnTo>
                    <a:pt x="106" y="195"/>
                  </a:lnTo>
                  <a:lnTo>
                    <a:pt x="93" y="220"/>
                  </a:lnTo>
                  <a:lnTo>
                    <a:pt x="93" y="240"/>
                  </a:lnTo>
                  <a:lnTo>
                    <a:pt x="80" y="260"/>
                  </a:lnTo>
                  <a:lnTo>
                    <a:pt x="80" y="280"/>
                  </a:lnTo>
                  <a:lnTo>
                    <a:pt x="66" y="301"/>
                  </a:lnTo>
                  <a:lnTo>
                    <a:pt x="53" y="321"/>
                  </a:lnTo>
                  <a:lnTo>
                    <a:pt x="40" y="341"/>
                  </a:lnTo>
                  <a:lnTo>
                    <a:pt x="13" y="362"/>
                  </a:lnTo>
                  <a:lnTo>
                    <a:pt x="0" y="382"/>
                  </a:lnTo>
                  <a:close/>
                </a:path>
              </a:pathLst>
            </a:custGeom>
            <a:solidFill>
              <a:srgbClr val="E0E8F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47" name="Freeform 23"/>
            <p:cNvSpPr>
              <a:spLocks/>
            </p:cNvSpPr>
            <p:nvPr/>
          </p:nvSpPr>
          <p:spPr bwMode="auto">
            <a:xfrm>
              <a:off x="6348" y="6347"/>
              <a:ext cx="450" cy="85"/>
            </a:xfrm>
            <a:custGeom>
              <a:avLst/>
              <a:gdLst/>
              <a:ahLst/>
              <a:cxnLst>
                <a:cxn ang="0">
                  <a:pos x="264" y="85"/>
                </a:cxn>
                <a:cxn ang="0">
                  <a:pos x="450" y="20"/>
                </a:cxn>
                <a:cxn ang="0">
                  <a:pos x="423" y="16"/>
                </a:cxn>
                <a:cxn ang="0">
                  <a:pos x="397" y="8"/>
                </a:cxn>
                <a:cxn ang="0">
                  <a:pos x="370" y="8"/>
                </a:cxn>
                <a:cxn ang="0">
                  <a:pos x="344" y="4"/>
                </a:cxn>
                <a:cxn ang="0">
                  <a:pos x="304" y="4"/>
                </a:cxn>
                <a:cxn ang="0">
                  <a:pos x="264" y="0"/>
                </a:cxn>
                <a:cxn ang="0">
                  <a:pos x="225" y="0"/>
                </a:cxn>
                <a:cxn ang="0">
                  <a:pos x="185" y="0"/>
                </a:cxn>
                <a:cxn ang="0">
                  <a:pos x="172" y="4"/>
                </a:cxn>
                <a:cxn ang="0">
                  <a:pos x="145" y="12"/>
                </a:cxn>
                <a:cxn ang="0">
                  <a:pos x="119" y="16"/>
                </a:cxn>
                <a:cxn ang="0">
                  <a:pos x="92" y="20"/>
                </a:cxn>
                <a:cxn ang="0">
                  <a:pos x="66" y="28"/>
                </a:cxn>
                <a:cxn ang="0">
                  <a:pos x="40" y="32"/>
                </a:cxn>
                <a:cxn ang="0">
                  <a:pos x="13" y="36"/>
                </a:cxn>
                <a:cxn ang="0">
                  <a:pos x="0" y="40"/>
                </a:cxn>
                <a:cxn ang="0">
                  <a:pos x="264" y="85"/>
                </a:cxn>
              </a:cxnLst>
              <a:rect l="0" t="0" r="r" b="b"/>
              <a:pathLst>
                <a:path w="450" h="85">
                  <a:moveTo>
                    <a:pt x="264" y="85"/>
                  </a:moveTo>
                  <a:lnTo>
                    <a:pt x="450" y="20"/>
                  </a:lnTo>
                  <a:lnTo>
                    <a:pt x="423" y="16"/>
                  </a:lnTo>
                  <a:lnTo>
                    <a:pt x="397" y="8"/>
                  </a:lnTo>
                  <a:lnTo>
                    <a:pt x="370" y="8"/>
                  </a:lnTo>
                  <a:lnTo>
                    <a:pt x="344" y="4"/>
                  </a:lnTo>
                  <a:lnTo>
                    <a:pt x="304" y="4"/>
                  </a:lnTo>
                  <a:lnTo>
                    <a:pt x="264" y="0"/>
                  </a:lnTo>
                  <a:lnTo>
                    <a:pt x="225" y="0"/>
                  </a:lnTo>
                  <a:lnTo>
                    <a:pt x="185" y="0"/>
                  </a:lnTo>
                  <a:lnTo>
                    <a:pt x="172" y="4"/>
                  </a:lnTo>
                  <a:lnTo>
                    <a:pt x="145" y="12"/>
                  </a:lnTo>
                  <a:lnTo>
                    <a:pt x="119" y="16"/>
                  </a:lnTo>
                  <a:lnTo>
                    <a:pt x="92" y="20"/>
                  </a:lnTo>
                  <a:lnTo>
                    <a:pt x="66" y="28"/>
                  </a:lnTo>
                  <a:lnTo>
                    <a:pt x="40" y="32"/>
                  </a:lnTo>
                  <a:lnTo>
                    <a:pt x="13" y="36"/>
                  </a:lnTo>
                  <a:lnTo>
                    <a:pt x="0" y="40"/>
                  </a:lnTo>
                  <a:lnTo>
                    <a:pt x="264" y="85"/>
                  </a:lnTo>
                  <a:close/>
                </a:path>
              </a:pathLst>
            </a:custGeom>
            <a:solidFill>
              <a:srgbClr val="FFCFA8"/>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48" name="Freeform 24"/>
            <p:cNvSpPr>
              <a:spLocks/>
            </p:cNvSpPr>
            <p:nvPr/>
          </p:nvSpPr>
          <p:spPr bwMode="auto">
            <a:xfrm>
              <a:off x="7764" y="5235"/>
              <a:ext cx="449" cy="308"/>
            </a:xfrm>
            <a:custGeom>
              <a:avLst/>
              <a:gdLst/>
              <a:ahLst/>
              <a:cxnLst>
                <a:cxn ang="0">
                  <a:pos x="79" y="304"/>
                </a:cxn>
                <a:cxn ang="0">
                  <a:pos x="132" y="296"/>
                </a:cxn>
                <a:cxn ang="0">
                  <a:pos x="172" y="284"/>
                </a:cxn>
                <a:cxn ang="0">
                  <a:pos x="198" y="272"/>
                </a:cxn>
                <a:cxn ang="0">
                  <a:pos x="172" y="264"/>
                </a:cxn>
                <a:cxn ang="0">
                  <a:pos x="158" y="256"/>
                </a:cxn>
                <a:cxn ang="0">
                  <a:pos x="172" y="243"/>
                </a:cxn>
                <a:cxn ang="0">
                  <a:pos x="158" y="239"/>
                </a:cxn>
                <a:cxn ang="0">
                  <a:pos x="145" y="227"/>
                </a:cxn>
                <a:cxn ang="0">
                  <a:pos x="158" y="211"/>
                </a:cxn>
                <a:cxn ang="0">
                  <a:pos x="172" y="195"/>
                </a:cxn>
                <a:cxn ang="0">
                  <a:pos x="185" y="179"/>
                </a:cxn>
                <a:cxn ang="0">
                  <a:pos x="211" y="150"/>
                </a:cxn>
                <a:cxn ang="0">
                  <a:pos x="264" y="122"/>
                </a:cxn>
                <a:cxn ang="0">
                  <a:pos x="330" y="101"/>
                </a:cxn>
                <a:cxn ang="0">
                  <a:pos x="410" y="85"/>
                </a:cxn>
                <a:cxn ang="0">
                  <a:pos x="449" y="65"/>
                </a:cxn>
                <a:cxn ang="0">
                  <a:pos x="449" y="45"/>
                </a:cxn>
                <a:cxn ang="0">
                  <a:pos x="436" y="24"/>
                </a:cxn>
                <a:cxn ang="0">
                  <a:pos x="423" y="4"/>
                </a:cxn>
                <a:cxn ang="0">
                  <a:pos x="344" y="4"/>
                </a:cxn>
                <a:cxn ang="0">
                  <a:pos x="291" y="20"/>
                </a:cxn>
                <a:cxn ang="0">
                  <a:pos x="251" y="37"/>
                </a:cxn>
                <a:cxn ang="0">
                  <a:pos x="211" y="57"/>
                </a:cxn>
                <a:cxn ang="0">
                  <a:pos x="158" y="73"/>
                </a:cxn>
                <a:cxn ang="0">
                  <a:pos x="119" y="93"/>
                </a:cxn>
                <a:cxn ang="0">
                  <a:pos x="92" y="114"/>
                </a:cxn>
                <a:cxn ang="0">
                  <a:pos x="66" y="134"/>
                </a:cxn>
                <a:cxn ang="0">
                  <a:pos x="53" y="158"/>
                </a:cxn>
                <a:cxn ang="0">
                  <a:pos x="26" y="191"/>
                </a:cxn>
                <a:cxn ang="0">
                  <a:pos x="26" y="223"/>
                </a:cxn>
                <a:cxn ang="0">
                  <a:pos x="13" y="252"/>
                </a:cxn>
                <a:cxn ang="0">
                  <a:pos x="0" y="276"/>
                </a:cxn>
                <a:cxn ang="0">
                  <a:pos x="13" y="284"/>
                </a:cxn>
                <a:cxn ang="0">
                  <a:pos x="26" y="292"/>
                </a:cxn>
                <a:cxn ang="0">
                  <a:pos x="53" y="300"/>
                </a:cxn>
                <a:cxn ang="0">
                  <a:pos x="79" y="304"/>
                </a:cxn>
                <a:cxn ang="0">
                  <a:pos x="66" y="304"/>
                </a:cxn>
                <a:cxn ang="0">
                  <a:pos x="66" y="308"/>
                </a:cxn>
                <a:cxn ang="0">
                  <a:pos x="66" y="308"/>
                </a:cxn>
              </a:cxnLst>
              <a:rect l="0" t="0" r="r" b="b"/>
              <a:pathLst>
                <a:path w="449" h="308">
                  <a:moveTo>
                    <a:pt x="66" y="308"/>
                  </a:moveTo>
                  <a:lnTo>
                    <a:pt x="79" y="304"/>
                  </a:lnTo>
                  <a:lnTo>
                    <a:pt x="105" y="300"/>
                  </a:lnTo>
                  <a:lnTo>
                    <a:pt x="132" y="296"/>
                  </a:lnTo>
                  <a:lnTo>
                    <a:pt x="158" y="292"/>
                  </a:lnTo>
                  <a:lnTo>
                    <a:pt x="172" y="284"/>
                  </a:lnTo>
                  <a:lnTo>
                    <a:pt x="185" y="280"/>
                  </a:lnTo>
                  <a:lnTo>
                    <a:pt x="198" y="272"/>
                  </a:lnTo>
                  <a:lnTo>
                    <a:pt x="185" y="268"/>
                  </a:lnTo>
                  <a:lnTo>
                    <a:pt x="172" y="264"/>
                  </a:lnTo>
                  <a:lnTo>
                    <a:pt x="158" y="260"/>
                  </a:lnTo>
                  <a:lnTo>
                    <a:pt x="158" y="256"/>
                  </a:lnTo>
                  <a:lnTo>
                    <a:pt x="158" y="247"/>
                  </a:lnTo>
                  <a:lnTo>
                    <a:pt x="172" y="243"/>
                  </a:lnTo>
                  <a:lnTo>
                    <a:pt x="172" y="239"/>
                  </a:lnTo>
                  <a:lnTo>
                    <a:pt x="158" y="239"/>
                  </a:lnTo>
                  <a:lnTo>
                    <a:pt x="158" y="235"/>
                  </a:lnTo>
                  <a:lnTo>
                    <a:pt x="145" y="227"/>
                  </a:lnTo>
                  <a:lnTo>
                    <a:pt x="158" y="219"/>
                  </a:lnTo>
                  <a:lnTo>
                    <a:pt x="158" y="211"/>
                  </a:lnTo>
                  <a:lnTo>
                    <a:pt x="158" y="203"/>
                  </a:lnTo>
                  <a:lnTo>
                    <a:pt x="172" y="195"/>
                  </a:lnTo>
                  <a:lnTo>
                    <a:pt x="185" y="187"/>
                  </a:lnTo>
                  <a:lnTo>
                    <a:pt x="185" y="179"/>
                  </a:lnTo>
                  <a:lnTo>
                    <a:pt x="198" y="170"/>
                  </a:lnTo>
                  <a:lnTo>
                    <a:pt x="211" y="150"/>
                  </a:lnTo>
                  <a:lnTo>
                    <a:pt x="238" y="134"/>
                  </a:lnTo>
                  <a:lnTo>
                    <a:pt x="264" y="122"/>
                  </a:lnTo>
                  <a:lnTo>
                    <a:pt x="291" y="110"/>
                  </a:lnTo>
                  <a:lnTo>
                    <a:pt x="330" y="101"/>
                  </a:lnTo>
                  <a:lnTo>
                    <a:pt x="370" y="93"/>
                  </a:lnTo>
                  <a:lnTo>
                    <a:pt x="410" y="85"/>
                  </a:lnTo>
                  <a:lnTo>
                    <a:pt x="449" y="77"/>
                  </a:lnTo>
                  <a:lnTo>
                    <a:pt x="449" y="65"/>
                  </a:lnTo>
                  <a:lnTo>
                    <a:pt x="449" y="57"/>
                  </a:lnTo>
                  <a:lnTo>
                    <a:pt x="449" y="45"/>
                  </a:lnTo>
                  <a:lnTo>
                    <a:pt x="449" y="32"/>
                  </a:lnTo>
                  <a:lnTo>
                    <a:pt x="436" y="24"/>
                  </a:lnTo>
                  <a:lnTo>
                    <a:pt x="436" y="12"/>
                  </a:lnTo>
                  <a:lnTo>
                    <a:pt x="423" y="4"/>
                  </a:lnTo>
                  <a:lnTo>
                    <a:pt x="397" y="0"/>
                  </a:lnTo>
                  <a:lnTo>
                    <a:pt x="344" y="4"/>
                  </a:lnTo>
                  <a:lnTo>
                    <a:pt x="317" y="12"/>
                  </a:lnTo>
                  <a:lnTo>
                    <a:pt x="291" y="20"/>
                  </a:lnTo>
                  <a:lnTo>
                    <a:pt x="264" y="28"/>
                  </a:lnTo>
                  <a:lnTo>
                    <a:pt x="251" y="37"/>
                  </a:lnTo>
                  <a:lnTo>
                    <a:pt x="225" y="49"/>
                  </a:lnTo>
                  <a:lnTo>
                    <a:pt x="211" y="57"/>
                  </a:lnTo>
                  <a:lnTo>
                    <a:pt x="172" y="65"/>
                  </a:lnTo>
                  <a:lnTo>
                    <a:pt x="158" y="73"/>
                  </a:lnTo>
                  <a:lnTo>
                    <a:pt x="132" y="81"/>
                  </a:lnTo>
                  <a:lnTo>
                    <a:pt x="119" y="93"/>
                  </a:lnTo>
                  <a:lnTo>
                    <a:pt x="105" y="101"/>
                  </a:lnTo>
                  <a:lnTo>
                    <a:pt x="92" y="114"/>
                  </a:lnTo>
                  <a:lnTo>
                    <a:pt x="79" y="122"/>
                  </a:lnTo>
                  <a:lnTo>
                    <a:pt x="66" y="134"/>
                  </a:lnTo>
                  <a:lnTo>
                    <a:pt x="53" y="142"/>
                  </a:lnTo>
                  <a:lnTo>
                    <a:pt x="53" y="158"/>
                  </a:lnTo>
                  <a:lnTo>
                    <a:pt x="39" y="174"/>
                  </a:lnTo>
                  <a:lnTo>
                    <a:pt x="26" y="191"/>
                  </a:lnTo>
                  <a:lnTo>
                    <a:pt x="26" y="207"/>
                  </a:lnTo>
                  <a:lnTo>
                    <a:pt x="26" y="223"/>
                  </a:lnTo>
                  <a:lnTo>
                    <a:pt x="13" y="235"/>
                  </a:lnTo>
                  <a:lnTo>
                    <a:pt x="13" y="252"/>
                  </a:lnTo>
                  <a:lnTo>
                    <a:pt x="0" y="268"/>
                  </a:lnTo>
                  <a:lnTo>
                    <a:pt x="0" y="276"/>
                  </a:lnTo>
                  <a:lnTo>
                    <a:pt x="0" y="280"/>
                  </a:lnTo>
                  <a:lnTo>
                    <a:pt x="13" y="284"/>
                  </a:lnTo>
                  <a:lnTo>
                    <a:pt x="26" y="288"/>
                  </a:lnTo>
                  <a:lnTo>
                    <a:pt x="26" y="292"/>
                  </a:lnTo>
                  <a:lnTo>
                    <a:pt x="39" y="296"/>
                  </a:lnTo>
                  <a:lnTo>
                    <a:pt x="53" y="300"/>
                  </a:lnTo>
                  <a:lnTo>
                    <a:pt x="79" y="300"/>
                  </a:lnTo>
                  <a:lnTo>
                    <a:pt x="79" y="304"/>
                  </a:lnTo>
                  <a:lnTo>
                    <a:pt x="79" y="304"/>
                  </a:lnTo>
                  <a:lnTo>
                    <a:pt x="66" y="304"/>
                  </a:lnTo>
                  <a:lnTo>
                    <a:pt x="66" y="304"/>
                  </a:lnTo>
                  <a:lnTo>
                    <a:pt x="66" y="308"/>
                  </a:lnTo>
                  <a:lnTo>
                    <a:pt x="66" y="308"/>
                  </a:lnTo>
                  <a:lnTo>
                    <a:pt x="66" y="308"/>
                  </a:lnTo>
                  <a:lnTo>
                    <a:pt x="66" y="308"/>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49" name="Freeform 25"/>
            <p:cNvSpPr>
              <a:spLocks/>
            </p:cNvSpPr>
            <p:nvPr/>
          </p:nvSpPr>
          <p:spPr bwMode="auto">
            <a:xfrm>
              <a:off x="4959" y="4988"/>
              <a:ext cx="4485" cy="1334"/>
            </a:xfrm>
            <a:custGeom>
              <a:avLst/>
              <a:gdLst/>
              <a:ahLst/>
              <a:cxnLst>
                <a:cxn ang="0">
                  <a:pos x="2778" y="568"/>
                </a:cxn>
                <a:cxn ang="0">
                  <a:pos x="2699" y="486"/>
                </a:cxn>
                <a:cxn ang="0">
                  <a:pos x="2924" y="267"/>
                </a:cxn>
                <a:cxn ang="0">
                  <a:pos x="2963" y="247"/>
                </a:cxn>
                <a:cxn ang="0">
                  <a:pos x="3268" y="219"/>
                </a:cxn>
                <a:cxn ang="0">
                  <a:pos x="3704" y="137"/>
                </a:cxn>
                <a:cxn ang="0">
                  <a:pos x="3440" y="121"/>
                </a:cxn>
                <a:cxn ang="0">
                  <a:pos x="3307" y="81"/>
                </a:cxn>
                <a:cxn ang="0">
                  <a:pos x="3215" y="48"/>
                </a:cxn>
                <a:cxn ang="0">
                  <a:pos x="2937" y="44"/>
                </a:cxn>
                <a:cxn ang="0">
                  <a:pos x="2580" y="52"/>
                </a:cxn>
                <a:cxn ang="0">
                  <a:pos x="2619" y="0"/>
                </a:cxn>
                <a:cxn ang="0">
                  <a:pos x="1481" y="154"/>
                </a:cxn>
                <a:cxn ang="0">
                  <a:pos x="1614" y="142"/>
                </a:cxn>
                <a:cxn ang="0">
                  <a:pos x="1508" y="182"/>
                </a:cxn>
                <a:cxn ang="0">
                  <a:pos x="1442" y="357"/>
                </a:cxn>
                <a:cxn ang="0">
                  <a:pos x="1455" y="373"/>
                </a:cxn>
                <a:cxn ang="0">
                  <a:pos x="1230" y="324"/>
                </a:cxn>
                <a:cxn ang="0">
                  <a:pos x="1085" y="206"/>
                </a:cxn>
                <a:cxn ang="0">
                  <a:pos x="965" y="146"/>
                </a:cxn>
                <a:cxn ang="0">
                  <a:pos x="555" y="68"/>
                </a:cxn>
                <a:cxn ang="0">
                  <a:pos x="158" y="117"/>
                </a:cxn>
                <a:cxn ang="0">
                  <a:pos x="52" y="174"/>
                </a:cxn>
                <a:cxn ang="0">
                  <a:pos x="92" y="462"/>
                </a:cxn>
                <a:cxn ang="0">
                  <a:pos x="595" y="693"/>
                </a:cxn>
                <a:cxn ang="0">
                  <a:pos x="873" y="722"/>
                </a:cxn>
                <a:cxn ang="0">
                  <a:pos x="688" y="778"/>
                </a:cxn>
                <a:cxn ang="0">
                  <a:pos x="793" y="953"/>
                </a:cxn>
                <a:cxn ang="0">
                  <a:pos x="1190" y="1135"/>
                </a:cxn>
                <a:cxn ang="0">
                  <a:pos x="1429" y="1229"/>
                </a:cxn>
                <a:cxn ang="0">
                  <a:pos x="1601" y="1265"/>
                </a:cxn>
                <a:cxn ang="0">
                  <a:pos x="2302" y="1298"/>
                </a:cxn>
                <a:cxn ang="0">
                  <a:pos x="2434" y="1221"/>
                </a:cxn>
                <a:cxn ang="0">
                  <a:pos x="2037" y="1249"/>
                </a:cxn>
                <a:cxn ang="0">
                  <a:pos x="1601" y="1176"/>
                </a:cxn>
                <a:cxn ang="0">
                  <a:pos x="1548" y="1119"/>
                </a:cxn>
                <a:cxn ang="0">
                  <a:pos x="1429" y="908"/>
                </a:cxn>
                <a:cxn ang="0">
                  <a:pos x="1230" y="884"/>
                </a:cxn>
                <a:cxn ang="0">
                  <a:pos x="1190" y="851"/>
                </a:cxn>
                <a:cxn ang="0">
                  <a:pos x="1733" y="710"/>
                </a:cxn>
                <a:cxn ang="0">
                  <a:pos x="2183" y="649"/>
                </a:cxn>
                <a:cxn ang="0">
                  <a:pos x="2275" y="657"/>
                </a:cxn>
                <a:cxn ang="0">
                  <a:pos x="2064" y="689"/>
                </a:cxn>
                <a:cxn ang="0">
                  <a:pos x="1971" y="787"/>
                </a:cxn>
                <a:cxn ang="0">
                  <a:pos x="2130" y="904"/>
                </a:cxn>
                <a:cxn ang="0">
                  <a:pos x="2209" y="916"/>
                </a:cxn>
                <a:cxn ang="0">
                  <a:pos x="2540" y="981"/>
                </a:cxn>
                <a:cxn ang="0">
                  <a:pos x="2924" y="933"/>
                </a:cxn>
                <a:cxn ang="0">
                  <a:pos x="3347" y="778"/>
                </a:cxn>
                <a:cxn ang="0">
                  <a:pos x="3281" y="701"/>
                </a:cxn>
                <a:cxn ang="0">
                  <a:pos x="3149" y="669"/>
                </a:cxn>
                <a:cxn ang="0">
                  <a:pos x="3043" y="641"/>
                </a:cxn>
                <a:cxn ang="0">
                  <a:pos x="3360" y="657"/>
                </a:cxn>
                <a:cxn ang="0">
                  <a:pos x="4128" y="718"/>
                </a:cxn>
                <a:cxn ang="0">
                  <a:pos x="4458" y="701"/>
                </a:cxn>
                <a:cxn ang="0">
                  <a:pos x="4445" y="665"/>
                </a:cxn>
                <a:cxn ang="0">
                  <a:pos x="4128" y="628"/>
                </a:cxn>
                <a:cxn ang="0">
                  <a:pos x="3387" y="588"/>
                </a:cxn>
                <a:cxn ang="0">
                  <a:pos x="2897" y="568"/>
                </a:cxn>
              </a:cxnLst>
              <a:rect l="0" t="0" r="r" b="b"/>
              <a:pathLst>
                <a:path w="4485" h="1334">
                  <a:moveTo>
                    <a:pt x="2871" y="559"/>
                  </a:moveTo>
                  <a:lnTo>
                    <a:pt x="2858" y="559"/>
                  </a:lnTo>
                  <a:lnTo>
                    <a:pt x="2844" y="563"/>
                  </a:lnTo>
                  <a:lnTo>
                    <a:pt x="2831" y="563"/>
                  </a:lnTo>
                  <a:lnTo>
                    <a:pt x="2831" y="568"/>
                  </a:lnTo>
                  <a:lnTo>
                    <a:pt x="2818" y="568"/>
                  </a:lnTo>
                  <a:lnTo>
                    <a:pt x="2805" y="568"/>
                  </a:lnTo>
                  <a:lnTo>
                    <a:pt x="2791" y="568"/>
                  </a:lnTo>
                  <a:lnTo>
                    <a:pt x="2778" y="568"/>
                  </a:lnTo>
                  <a:lnTo>
                    <a:pt x="2738" y="559"/>
                  </a:lnTo>
                  <a:lnTo>
                    <a:pt x="2725" y="551"/>
                  </a:lnTo>
                  <a:lnTo>
                    <a:pt x="2712" y="543"/>
                  </a:lnTo>
                  <a:lnTo>
                    <a:pt x="2699" y="531"/>
                  </a:lnTo>
                  <a:lnTo>
                    <a:pt x="2699" y="523"/>
                  </a:lnTo>
                  <a:lnTo>
                    <a:pt x="2699" y="515"/>
                  </a:lnTo>
                  <a:lnTo>
                    <a:pt x="2699" y="503"/>
                  </a:lnTo>
                  <a:lnTo>
                    <a:pt x="2685" y="494"/>
                  </a:lnTo>
                  <a:lnTo>
                    <a:pt x="2699" y="486"/>
                  </a:lnTo>
                  <a:lnTo>
                    <a:pt x="2699" y="478"/>
                  </a:lnTo>
                  <a:lnTo>
                    <a:pt x="2712" y="474"/>
                  </a:lnTo>
                  <a:lnTo>
                    <a:pt x="2712" y="466"/>
                  </a:lnTo>
                  <a:lnTo>
                    <a:pt x="2712" y="458"/>
                  </a:lnTo>
                  <a:lnTo>
                    <a:pt x="2712" y="450"/>
                  </a:lnTo>
                  <a:lnTo>
                    <a:pt x="2699" y="442"/>
                  </a:lnTo>
                  <a:lnTo>
                    <a:pt x="2672" y="434"/>
                  </a:lnTo>
                  <a:lnTo>
                    <a:pt x="2924" y="271"/>
                  </a:lnTo>
                  <a:lnTo>
                    <a:pt x="2924" y="267"/>
                  </a:lnTo>
                  <a:lnTo>
                    <a:pt x="2924" y="267"/>
                  </a:lnTo>
                  <a:lnTo>
                    <a:pt x="2924" y="263"/>
                  </a:lnTo>
                  <a:lnTo>
                    <a:pt x="2910" y="263"/>
                  </a:lnTo>
                  <a:lnTo>
                    <a:pt x="2910" y="259"/>
                  </a:lnTo>
                  <a:lnTo>
                    <a:pt x="2897" y="259"/>
                  </a:lnTo>
                  <a:lnTo>
                    <a:pt x="2884" y="259"/>
                  </a:lnTo>
                  <a:lnTo>
                    <a:pt x="2884" y="255"/>
                  </a:lnTo>
                  <a:lnTo>
                    <a:pt x="2924" y="251"/>
                  </a:lnTo>
                  <a:lnTo>
                    <a:pt x="2963" y="247"/>
                  </a:lnTo>
                  <a:lnTo>
                    <a:pt x="2990" y="239"/>
                  </a:lnTo>
                  <a:lnTo>
                    <a:pt x="3030" y="227"/>
                  </a:lnTo>
                  <a:lnTo>
                    <a:pt x="3069" y="219"/>
                  </a:lnTo>
                  <a:lnTo>
                    <a:pt x="3109" y="215"/>
                  </a:lnTo>
                  <a:lnTo>
                    <a:pt x="3149" y="206"/>
                  </a:lnTo>
                  <a:lnTo>
                    <a:pt x="3215" y="206"/>
                  </a:lnTo>
                  <a:lnTo>
                    <a:pt x="3228" y="210"/>
                  </a:lnTo>
                  <a:lnTo>
                    <a:pt x="3241" y="215"/>
                  </a:lnTo>
                  <a:lnTo>
                    <a:pt x="3268" y="219"/>
                  </a:lnTo>
                  <a:lnTo>
                    <a:pt x="3281" y="219"/>
                  </a:lnTo>
                  <a:lnTo>
                    <a:pt x="3307" y="223"/>
                  </a:lnTo>
                  <a:lnTo>
                    <a:pt x="3321" y="227"/>
                  </a:lnTo>
                  <a:lnTo>
                    <a:pt x="3347" y="231"/>
                  </a:lnTo>
                  <a:lnTo>
                    <a:pt x="3374" y="231"/>
                  </a:lnTo>
                  <a:lnTo>
                    <a:pt x="3400" y="284"/>
                  </a:lnTo>
                  <a:lnTo>
                    <a:pt x="3731" y="146"/>
                  </a:lnTo>
                  <a:lnTo>
                    <a:pt x="3718" y="142"/>
                  </a:lnTo>
                  <a:lnTo>
                    <a:pt x="3704" y="137"/>
                  </a:lnTo>
                  <a:lnTo>
                    <a:pt x="3678" y="137"/>
                  </a:lnTo>
                  <a:lnTo>
                    <a:pt x="3651" y="133"/>
                  </a:lnTo>
                  <a:lnTo>
                    <a:pt x="3625" y="133"/>
                  </a:lnTo>
                  <a:lnTo>
                    <a:pt x="3598" y="129"/>
                  </a:lnTo>
                  <a:lnTo>
                    <a:pt x="3572" y="129"/>
                  </a:lnTo>
                  <a:lnTo>
                    <a:pt x="3546" y="125"/>
                  </a:lnTo>
                  <a:lnTo>
                    <a:pt x="3519" y="125"/>
                  </a:lnTo>
                  <a:lnTo>
                    <a:pt x="3479" y="121"/>
                  </a:lnTo>
                  <a:lnTo>
                    <a:pt x="3440" y="121"/>
                  </a:lnTo>
                  <a:lnTo>
                    <a:pt x="3413" y="117"/>
                  </a:lnTo>
                  <a:lnTo>
                    <a:pt x="3374" y="117"/>
                  </a:lnTo>
                  <a:lnTo>
                    <a:pt x="3347" y="113"/>
                  </a:lnTo>
                  <a:lnTo>
                    <a:pt x="3321" y="109"/>
                  </a:lnTo>
                  <a:lnTo>
                    <a:pt x="3281" y="101"/>
                  </a:lnTo>
                  <a:lnTo>
                    <a:pt x="3294" y="97"/>
                  </a:lnTo>
                  <a:lnTo>
                    <a:pt x="3294" y="89"/>
                  </a:lnTo>
                  <a:lnTo>
                    <a:pt x="3294" y="85"/>
                  </a:lnTo>
                  <a:lnTo>
                    <a:pt x="3307" y="81"/>
                  </a:lnTo>
                  <a:lnTo>
                    <a:pt x="3321" y="77"/>
                  </a:lnTo>
                  <a:lnTo>
                    <a:pt x="3321" y="73"/>
                  </a:lnTo>
                  <a:lnTo>
                    <a:pt x="3334" y="64"/>
                  </a:lnTo>
                  <a:lnTo>
                    <a:pt x="3347" y="60"/>
                  </a:lnTo>
                  <a:lnTo>
                    <a:pt x="3321" y="56"/>
                  </a:lnTo>
                  <a:lnTo>
                    <a:pt x="3294" y="52"/>
                  </a:lnTo>
                  <a:lnTo>
                    <a:pt x="3268" y="52"/>
                  </a:lnTo>
                  <a:lnTo>
                    <a:pt x="3241" y="48"/>
                  </a:lnTo>
                  <a:lnTo>
                    <a:pt x="3215" y="48"/>
                  </a:lnTo>
                  <a:lnTo>
                    <a:pt x="3175" y="48"/>
                  </a:lnTo>
                  <a:lnTo>
                    <a:pt x="3149" y="48"/>
                  </a:lnTo>
                  <a:lnTo>
                    <a:pt x="3109" y="44"/>
                  </a:lnTo>
                  <a:lnTo>
                    <a:pt x="3082" y="44"/>
                  </a:lnTo>
                  <a:lnTo>
                    <a:pt x="3043" y="44"/>
                  </a:lnTo>
                  <a:lnTo>
                    <a:pt x="3016" y="44"/>
                  </a:lnTo>
                  <a:lnTo>
                    <a:pt x="2990" y="44"/>
                  </a:lnTo>
                  <a:lnTo>
                    <a:pt x="2963" y="44"/>
                  </a:lnTo>
                  <a:lnTo>
                    <a:pt x="2937" y="44"/>
                  </a:lnTo>
                  <a:lnTo>
                    <a:pt x="2897" y="44"/>
                  </a:lnTo>
                  <a:lnTo>
                    <a:pt x="2871" y="48"/>
                  </a:lnTo>
                  <a:lnTo>
                    <a:pt x="2831" y="48"/>
                  </a:lnTo>
                  <a:lnTo>
                    <a:pt x="2778" y="48"/>
                  </a:lnTo>
                  <a:lnTo>
                    <a:pt x="2738" y="48"/>
                  </a:lnTo>
                  <a:lnTo>
                    <a:pt x="2699" y="48"/>
                  </a:lnTo>
                  <a:lnTo>
                    <a:pt x="2659" y="52"/>
                  </a:lnTo>
                  <a:lnTo>
                    <a:pt x="2619" y="52"/>
                  </a:lnTo>
                  <a:lnTo>
                    <a:pt x="2580" y="52"/>
                  </a:lnTo>
                  <a:lnTo>
                    <a:pt x="2553" y="52"/>
                  </a:lnTo>
                  <a:lnTo>
                    <a:pt x="2540" y="44"/>
                  </a:lnTo>
                  <a:lnTo>
                    <a:pt x="2527" y="36"/>
                  </a:lnTo>
                  <a:lnTo>
                    <a:pt x="2540" y="32"/>
                  </a:lnTo>
                  <a:lnTo>
                    <a:pt x="2553" y="24"/>
                  </a:lnTo>
                  <a:lnTo>
                    <a:pt x="2566" y="16"/>
                  </a:lnTo>
                  <a:lnTo>
                    <a:pt x="2580" y="12"/>
                  </a:lnTo>
                  <a:lnTo>
                    <a:pt x="2606" y="8"/>
                  </a:lnTo>
                  <a:lnTo>
                    <a:pt x="2619" y="0"/>
                  </a:lnTo>
                  <a:lnTo>
                    <a:pt x="1521" y="113"/>
                  </a:lnTo>
                  <a:lnTo>
                    <a:pt x="1521" y="117"/>
                  </a:lnTo>
                  <a:lnTo>
                    <a:pt x="1521" y="125"/>
                  </a:lnTo>
                  <a:lnTo>
                    <a:pt x="1508" y="129"/>
                  </a:lnTo>
                  <a:lnTo>
                    <a:pt x="1495" y="133"/>
                  </a:lnTo>
                  <a:lnTo>
                    <a:pt x="1495" y="137"/>
                  </a:lnTo>
                  <a:lnTo>
                    <a:pt x="1481" y="142"/>
                  </a:lnTo>
                  <a:lnTo>
                    <a:pt x="1481" y="150"/>
                  </a:lnTo>
                  <a:lnTo>
                    <a:pt x="1481" y="154"/>
                  </a:lnTo>
                  <a:lnTo>
                    <a:pt x="1481" y="154"/>
                  </a:lnTo>
                  <a:lnTo>
                    <a:pt x="1495" y="150"/>
                  </a:lnTo>
                  <a:lnTo>
                    <a:pt x="1508" y="146"/>
                  </a:lnTo>
                  <a:lnTo>
                    <a:pt x="1534" y="142"/>
                  </a:lnTo>
                  <a:lnTo>
                    <a:pt x="1548" y="137"/>
                  </a:lnTo>
                  <a:lnTo>
                    <a:pt x="1561" y="137"/>
                  </a:lnTo>
                  <a:lnTo>
                    <a:pt x="1587" y="137"/>
                  </a:lnTo>
                  <a:lnTo>
                    <a:pt x="1614" y="142"/>
                  </a:lnTo>
                  <a:lnTo>
                    <a:pt x="1614" y="142"/>
                  </a:lnTo>
                  <a:lnTo>
                    <a:pt x="1614" y="146"/>
                  </a:lnTo>
                  <a:lnTo>
                    <a:pt x="1614" y="146"/>
                  </a:lnTo>
                  <a:lnTo>
                    <a:pt x="1627" y="146"/>
                  </a:lnTo>
                  <a:lnTo>
                    <a:pt x="1627" y="150"/>
                  </a:lnTo>
                  <a:lnTo>
                    <a:pt x="1627" y="150"/>
                  </a:lnTo>
                  <a:lnTo>
                    <a:pt x="1627" y="154"/>
                  </a:lnTo>
                  <a:lnTo>
                    <a:pt x="1640" y="154"/>
                  </a:lnTo>
                  <a:lnTo>
                    <a:pt x="1495" y="178"/>
                  </a:lnTo>
                  <a:lnTo>
                    <a:pt x="1508" y="182"/>
                  </a:lnTo>
                  <a:lnTo>
                    <a:pt x="1521" y="182"/>
                  </a:lnTo>
                  <a:lnTo>
                    <a:pt x="1521" y="186"/>
                  </a:lnTo>
                  <a:lnTo>
                    <a:pt x="1521" y="194"/>
                  </a:lnTo>
                  <a:lnTo>
                    <a:pt x="1521" y="198"/>
                  </a:lnTo>
                  <a:lnTo>
                    <a:pt x="1521" y="202"/>
                  </a:lnTo>
                  <a:lnTo>
                    <a:pt x="1534" y="206"/>
                  </a:lnTo>
                  <a:lnTo>
                    <a:pt x="1534" y="206"/>
                  </a:lnTo>
                  <a:lnTo>
                    <a:pt x="1429" y="352"/>
                  </a:lnTo>
                  <a:lnTo>
                    <a:pt x="1442" y="357"/>
                  </a:lnTo>
                  <a:lnTo>
                    <a:pt x="1442" y="357"/>
                  </a:lnTo>
                  <a:lnTo>
                    <a:pt x="1442" y="361"/>
                  </a:lnTo>
                  <a:lnTo>
                    <a:pt x="1442" y="361"/>
                  </a:lnTo>
                  <a:lnTo>
                    <a:pt x="1442" y="361"/>
                  </a:lnTo>
                  <a:lnTo>
                    <a:pt x="1442" y="361"/>
                  </a:lnTo>
                  <a:lnTo>
                    <a:pt x="1455" y="365"/>
                  </a:lnTo>
                  <a:lnTo>
                    <a:pt x="1455" y="365"/>
                  </a:lnTo>
                  <a:lnTo>
                    <a:pt x="1455" y="369"/>
                  </a:lnTo>
                  <a:lnTo>
                    <a:pt x="1455" y="373"/>
                  </a:lnTo>
                  <a:lnTo>
                    <a:pt x="1442" y="377"/>
                  </a:lnTo>
                  <a:lnTo>
                    <a:pt x="1429" y="377"/>
                  </a:lnTo>
                  <a:lnTo>
                    <a:pt x="1415" y="381"/>
                  </a:lnTo>
                  <a:lnTo>
                    <a:pt x="1402" y="381"/>
                  </a:lnTo>
                  <a:lnTo>
                    <a:pt x="1389" y="381"/>
                  </a:lnTo>
                  <a:lnTo>
                    <a:pt x="1389" y="381"/>
                  </a:lnTo>
                  <a:lnTo>
                    <a:pt x="1323" y="365"/>
                  </a:lnTo>
                  <a:lnTo>
                    <a:pt x="1270" y="344"/>
                  </a:lnTo>
                  <a:lnTo>
                    <a:pt x="1230" y="324"/>
                  </a:lnTo>
                  <a:lnTo>
                    <a:pt x="1204" y="300"/>
                  </a:lnTo>
                  <a:lnTo>
                    <a:pt x="1177" y="275"/>
                  </a:lnTo>
                  <a:lnTo>
                    <a:pt x="1151" y="251"/>
                  </a:lnTo>
                  <a:lnTo>
                    <a:pt x="1124" y="231"/>
                  </a:lnTo>
                  <a:lnTo>
                    <a:pt x="1085" y="215"/>
                  </a:lnTo>
                  <a:lnTo>
                    <a:pt x="1085" y="210"/>
                  </a:lnTo>
                  <a:lnTo>
                    <a:pt x="1085" y="210"/>
                  </a:lnTo>
                  <a:lnTo>
                    <a:pt x="1085" y="206"/>
                  </a:lnTo>
                  <a:lnTo>
                    <a:pt x="1085" y="206"/>
                  </a:lnTo>
                  <a:lnTo>
                    <a:pt x="1085" y="202"/>
                  </a:lnTo>
                  <a:lnTo>
                    <a:pt x="1085" y="202"/>
                  </a:lnTo>
                  <a:lnTo>
                    <a:pt x="1098" y="202"/>
                  </a:lnTo>
                  <a:lnTo>
                    <a:pt x="1098" y="198"/>
                  </a:lnTo>
                  <a:lnTo>
                    <a:pt x="1085" y="186"/>
                  </a:lnTo>
                  <a:lnTo>
                    <a:pt x="1058" y="178"/>
                  </a:lnTo>
                  <a:lnTo>
                    <a:pt x="1032" y="166"/>
                  </a:lnTo>
                  <a:lnTo>
                    <a:pt x="1005" y="158"/>
                  </a:lnTo>
                  <a:lnTo>
                    <a:pt x="965" y="146"/>
                  </a:lnTo>
                  <a:lnTo>
                    <a:pt x="939" y="137"/>
                  </a:lnTo>
                  <a:lnTo>
                    <a:pt x="913" y="125"/>
                  </a:lnTo>
                  <a:lnTo>
                    <a:pt x="873" y="113"/>
                  </a:lnTo>
                  <a:lnTo>
                    <a:pt x="820" y="101"/>
                  </a:lnTo>
                  <a:lnTo>
                    <a:pt x="780" y="93"/>
                  </a:lnTo>
                  <a:lnTo>
                    <a:pt x="727" y="85"/>
                  </a:lnTo>
                  <a:lnTo>
                    <a:pt x="674" y="77"/>
                  </a:lnTo>
                  <a:lnTo>
                    <a:pt x="608" y="73"/>
                  </a:lnTo>
                  <a:lnTo>
                    <a:pt x="555" y="68"/>
                  </a:lnTo>
                  <a:lnTo>
                    <a:pt x="502" y="68"/>
                  </a:lnTo>
                  <a:lnTo>
                    <a:pt x="449" y="68"/>
                  </a:lnTo>
                  <a:lnTo>
                    <a:pt x="410" y="73"/>
                  </a:lnTo>
                  <a:lnTo>
                    <a:pt x="357" y="77"/>
                  </a:lnTo>
                  <a:lnTo>
                    <a:pt x="317" y="85"/>
                  </a:lnTo>
                  <a:lnTo>
                    <a:pt x="277" y="93"/>
                  </a:lnTo>
                  <a:lnTo>
                    <a:pt x="238" y="101"/>
                  </a:lnTo>
                  <a:lnTo>
                    <a:pt x="198" y="109"/>
                  </a:lnTo>
                  <a:lnTo>
                    <a:pt x="158" y="117"/>
                  </a:lnTo>
                  <a:lnTo>
                    <a:pt x="145" y="129"/>
                  </a:lnTo>
                  <a:lnTo>
                    <a:pt x="132" y="133"/>
                  </a:lnTo>
                  <a:lnTo>
                    <a:pt x="119" y="142"/>
                  </a:lnTo>
                  <a:lnTo>
                    <a:pt x="105" y="146"/>
                  </a:lnTo>
                  <a:lnTo>
                    <a:pt x="105" y="154"/>
                  </a:lnTo>
                  <a:lnTo>
                    <a:pt x="92" y="158"/>
                  </a:lnTo>
                  <a:lnTo>
                    <a:pt x="79" y="162"/>
                  </a:lnTo>
                  <a:lnTo>
                    <a:pt x="66" y="170"/>
                  </a:lnTo>
                  <a:lnTo>
                    <a:pt x="52" y="174"/>
                  </a:lnTo>
                  <a:lnTo>
                    <a:pt x="0" y="300"/>
                  </a:lnTo>
                  <a:lnTo>
                    <a:pt x="13" y="320"/>
                  </a:lnTo>
                  <a:lnTo>
                    <a:pt x="13" y="340"/>
                  </a:lnTo>
                  <a:lnTo>
                    <a:pt x="26" y="361"/>
                  </a:lnTo>
                  <a:lnTo>
                    <a:pt x="39" y="381"/>
                  </a:lnTo>
                  <a:lnTo>
                    <a:pt x="52" y="397"/>
                  </a:lnTo>
                  <a:lnTo>
                    <a:pt x="79" y="417"/>
                  </a:lnTo>
                  <a:lnTo>
                    <a:pt x="79" y="442"/>
                  </a:lnTo>
                  <a:lnTo>
                    <a:pt x="92" y="462"/>
                  </a:lnTo>
                  <a:lnTo>
                    <a:pt x="145" y="494"/>
                  </a:lnTo>
                  <a:lnTo>
                    <a:pt x="185" y="527"/>
                  </a:lnTo>
                  <a:lnTo>
                    <a:pt x="224" y="559"/>
                  </a:lnTo>
                  <a:lnTo>
                    <a:pt x="264" y="592"/>
                  </a:lnTo>
                  <a:lnTo>
                    <a:pt x="317" y="620"/>
                  </a:lnTo>
                  <a:lnTo>
                    <a:pt x="370" y="649"/>
                  </a:lnTo>
                  <a:lnTo>
                    <a:pt x="449" y="673"/>
                  </a:lnTo>
                  <a:lnTo>
                    <a:pt x="555" y="693"/>
                  </a:lnTo>
                  <a:lnTo>
                    <a:pt x="595" y="693"/>
                  </a:lnTo>
                  <a:lnTo>
                    <a:pt x="635" y="697"/>
                  </a:lnTo>
                  <a:lnTo>
                    <a:pt x="674" y="693"/>
                  </a:lnTo>
                  <a:lnTo>
                    <a:pt x="714" y="693"/>
                  </a:lnTo>
                  <a:lnTo>
                    <a:pt x="754" y="685"/>
                  </a:lnTo>
                  <a:lnTo>
                    <a:pt x="780" y="681"/>
                  </a:lnTo>
                  <a:lnTo>
                    <a:pt x="820" y="669"/>
                  </a:lnTo>
                  <a:lnTo>
                    <a:pt x="846" y="657"/>
                  </a:lnTo>
                  <a:lnTo>
                    <a:pt x="965" y="665"/>
                  </a:lnTo>
                  <a:lnTo>
                    <a:pt x="873" y="722"/>
                  </a:lnTo>
                  <a:lnTo>
                    <a:pt x="846" y="722"/>
                  </a:lnTo>
                  <a:lnTo>
                    <a:pt x="833" y="722"/>
                  </a:lnTo>
                  <a:lnTo>
                    <a:pt x="820" y="730"/>
                  </a:lnTo>
                  <a:lnTo>
                    <a:pt x="807" y="734"/>
                  </a:lnTo>
                  <a:lnTo>
                    <a:pt x="793" y="742"/>
                  </a:lnTo>
                  <a:lnTo>
                    <a:pt x="767" y="750"/>
                  </a:lnTo>
                  <a:lnTo>
                    <a:pt x="741" y="754"/>
                  </a:lnTo>
                  <a:lnTo>
                    <a:pt x="714" y="762"/>
                  </a:lnTo>
                  <a:lnTo>
                    <a:pt x="688" y="778"/>
                  </a:lnTo>
                  <a:lnTo>
                    <a:pt x="661" y="795"/>
                  </a:lnTo>
                  <a:lnTo>
                    <a:pt x="648" y="811"/>
                  </a:lnTo>
                  <a:lnTo>
                    <a:pt x="635" y="831"/>
                  </a:lnTo>
                  <a:lnTo>
                    <a:pt x="635" y="847"/>
                  </a:lnTo>
                  <a:lnTo>
                    <a:pt x="635" y="868"/>
                  </a:lnTo>
                  <a:lnTo>
                    <a:pt x="648" y="884"/>
                  </a:lnTo>
                  <a:lnTo>
                    <a:pt x="674" y="904"/>
                  </a:lnTo>
                  <a:lnTo>
                    <a:pt x="727" y="929"/>
                  </a:lnTo>
                  <a:lnTo>
                    <a:pt x="793" y="953"/>
                  </a:lnTo>
                  <a:lnTo>
                    <a:pt x="846" y="973"/>
                  </a:lnTo>
                  <a:lnTo>
                    <a:pt x="913" y="998"/>
                  </a:lnTo>
                  <a:lnTo>
                    <a:pt x="979" y="1018"/>
                  </a:lnTo>
                  <a:lnTo>
                    <a:pt x="1045" y="1042"/>
                  </a:lnTo>
                  <a:lnTo>
                    <a:pt x="1098" y="1071"/>
                  </a:lnTo>
                  <a:lnTo>
                    <a:pt x="1137" y="1099"/>
                  </a:lnTo>
                  <a:lnTo>
                    <a:pt x="1151" y="1111"/>
                  </a:lnTo>
                  <a:lnTo>
                    <a:pt x="1177" y="1123"/>
                  </a:lnTo>
                  <a:lnTo>
                    <a:pt x="1190" y="1135"/>
                  </a:lnTo>
                  <a:lnTo>
                    <a:pt x="1217" y="1148"/>
                  </a:lnTo>
                  <a:lnTo>
                    <a:pt x="1243" y="1156"/>
                  </a:lnTo>
                  <a:lnTo>
                    <a:pt x="1270" y="1168"/>
                  </a:lnTo>
                  <a:lnTo>
                    <a:pt x="1283" y="1176"/>
                  </a:lnTo>
                  <a:lnTo>
                    <a:pt x="1309" y="1188"/>
                  </a:lnTo>
                  <a:lnTo>
                    <a:pt x="1336" y="1196"/>
                  </a:lnTo>
                  <a:lnTo>
                    <a:pt x="1376" y="1209"/>
                  </a:lnTo>
                  <a:lnTo>
                    <a:pt x="1402" y="1221"/>
                  </a:lnTo>
                  <a:lnTo>
                    <a:pt x="1429" y="1229"/>
                  </a:lnTo>
                  <a:lnTo>
                    <a:pt x="1468" y="1241"/>
                  </a:lnTo>
                  <a:lnTo>
                    <a:pt x="1508" y="1249"/>
                  </a:lnTo>
                  <a:lnTo>
                    <a:pt x="1548" y="1253"/>
                  </a:lnTo>
                  <a:lnTo>
                    <a:pt x="1587" y="1253"/>
                  </a:lnTo>
                  <a:lnTo>
                    <a:pt x="1601" y="1257"/>
                  </a:lnTo>
                  <a:lnTo>
                    <a:pt x="1601" y="1257"/>
                  </a:lnTo>
                  <a:lnTo>
                    <a:pt x="1614" y="1257"/>
                  </a:lnTo>
                  <a:lnTo>
                    <a:pt x="1614" y="1261"/>
                  </a:lnTo>
                  <a:lnTo>
                    <a:pt x="1601" y="1265"/>
                  </a:lnTo>
                  <a:lnTo>
                    <a:pt x="1601" y="1269"/>
                  </a:lnTo>
                  <a:lnTo>
                    <a:pt x="1601" y="1273"/>
                  </a:lnTo>
                  <a:lnTo>
                    <a:pt x="1614" y="1277"/>
                  </a:lnTo>
                  <a:lnTo>
                    <a:pt x="1997" y="1330"/>
                  </a:lnTo>
                  <a:lnTo>
                    <a:pt x="2130" y="1334"/>
                  </a:lnTo>
                  <a:lnTo>
                    <a:pt x="2196" y="1318"/>
                  </a:lnTo>
                  <a:lnTo>
                    <a:pt x="2236" y="1314"/>
                  </a:lnTo>
                  <a:lnTo>
                    <a:pt x="2275" y="1310"/>
                  </a:lnTo>
                  <a:lnTo>
                    <a:pt x="2302" y="1298"/>
                  </a:lnTo>
                  <a:lnTo>
                    <a:pt x="2328" y="1290"/>
                  </a:lnTo>
                  <a:lnTo>
                    <a:pt x="2355" y="1273"/>
                  </a:lnTo>
                  <a:lnTo>
                    <a:pt x="2368" y="1261"/>
                  </a:lnTo>
                  <a:lnTo>
                    <a:pt x="2394" y="1249"/>
                  </a:lnTo>
                  <a:lnTo>
                    <a:pt x="2421" y="1237"/>
                  </a:lnTo>
                  <a:lnTo>
                    <a:pt x="2421" y="1233"/>
                  </a:lnTo>
                  <a:lnTo>
                    <a:pt x="2434" y="1229"/>
                  </a:lnTo>
                  <a:lnTo>
                    <a:pt x="2434" y="1225"/>
                  </a:lnTo>
                  <a:lnTo>
                    <a:pt x="2434" y="1221"/>
                  </a:lnTo>
                  <a:lnTo>
                    <a:pt x="2434" y="1221"/>
                  </a:lnTo>
                  <a:lnTo>
                    <a:pt x="2447" y="1217"/>
                  </a:lnTo>
                  <a:lnTo>
                    <a:pt x="2447" y="1217"/>
                  </a:lnTo>
                  <a:lnTo>
                    <a:pt x="2461" y="1217"/>
                  </a:lnTo>
                  <a:lnTo>
                    <a:pt x="2394" y="1225"/>
                  </a:lnTo>
                  <a:lnTo>
                    <a:pt x="2302" y="1233"/>
                  </a:lnTo>
                  <a:lnTo>
                    <a:pt x="2222" y="1237"/>
                  </a:lnTo>
                  <a:lnTo>
                    <a:pt x="2130" y="1245"/>
                  </a:lnTo>
                  <a:lnTo>
                    <a:pt x="2037" y="1249"/>
                  </a:lnTo>
                  <a:lnTo>
                    <a:pt x="1945" y="1253"/>
                  </a:lnTo>
                  <a:lnTo>
                    <a:pt x="1852" y="1249"/>
                  </a:lnTo>
                  <a:lnTo>
                    <a:pt x="1759" y="1245"/>
                  </a:lnTo>
                  <a:lnTo>
                    <a:pt x="1733" y="1233"/>
                  </a:lnTo>
                  <a:lnTo>
                    <a:pt x="1693" y="1221"/>
                  </a:lnTo>
                  <a:lnTo>
                    <a:pt x="1667" y="1209"/>
                  </a:lnTo>
                  <a:lnTo>
                    <a:pt x="1640" y="1200"/>
                  </a:lnTo>
                  <a:lnTo>
                    <a:pt x="1614" y="1188"/>
                  </a:lnTo>
                  <a:lnTo>
                    <a:pt x="1601" y="1176"/>
                  </a:lnTo>
                  <a:lnTo>
                    <a:pt x="1574" y="1164"/>
                  </a:lnTo>
                  <a:lnTo>
                    <a:pt x="1561" y="1152"/>
                  </a:lnTo>
                  <a:lnTo>
                    <a:pt x="1561" y="1148"/>
                  </a:lnTo>
                  <a:lnTo>
                    <a:pt x="1561" y="1140"/>
                  </a:lnTo>
                  <a:lnTo>
                    <a:pt x="1561" y="1135"/>
                  </a:lnTo>
                  <a:lnTo>
                    <a:pt x="1561" y="1131"/>
                  </a:lnTo>
                  <a:lnTo>
                    <a:pt x="1561" y="1127"/>
                  </a:lnTo>
                  <a:lnTo>
                    <a:pt x="1561" y="1123"/>
                  </a:lnTo>
                  <a:lnTo>
                    <a:pt x="1548" y="1119"/>
                  </a:lnTo>
                  <a:lnTo>
                    <a:pt x="1548" y="1119"/>
                  </a:lnTo>
                  <a:lnTo>
                    <a:pt x="1508" y="1095"/>
                  </a:lnTo>
                  <a:lnTo>
                    <a:pt x="1481" y="1067"/>
                  </a:lnTo>
                  <a:lnTo>
                    <a:pt x="1468" y="1042"/>
                  </a:lnTo>
                  <a:lnTo>
                    <a:pt x="1455" y="1014"/>
                  </a:lnTo>
                  <a:lnTo>
                    <a:pt x="1455" y="989"/>
                  </a:lnTo>
                  <a:lnTo>
                    <a:pt x="1455" y="961"/>
                  </a:lnTo>
                  <a:lnTo>
                    <a:pt x="1442" y="933"/>
                  </a:lnTo>
                  <a:lnTo>
                    <a:pt x="1429" y="908"/>
                  </a:lnTo>
                  <a:lnTo>
                    <a:pt x="1442" y="896"/>
                  </a:lnTo>
                  <a:lnTo>
                    <a:pt x="1455" y="884"/>
                  </a:lnTo>
                  <a:lnTo>
                    <a:pt x="1455" y="872"/>
                  </a:lnTo>
                  <a:lnTo>
                    <a:pt x="1455" y="860"/>
                  </a:lnTo>
                  <a:lnTo>
                    <a:pt x="1455" y="847"/>
                  </a:lnTo>
                  <a:lnTo>
                    <a:pt x="1455" y="835"/>
                  </a:lnTo>
                  <a:lnTo>
                    <a:pt x="1468" y="827"/>
                  </a:lnTo>
                  <a:lnTo>
                    <a:pt x="1468" y="815"/>
                  </a:lnTo>
                  <a:lnTo>
                    <a:pt x="1230" y="884"/>
                  </a:lnTo>
                  <a:lnTo>
                    <a:pt x="1217" y="880"/>
                  </a:lnTo>
                  <a:lnTo>
                    <a:pt x="1217" y="880"/>
                  </a:lnTo>
                  <a:lnTo>
                    <a:pt x="1204" y="876"/>
                  </a:lnTo>
                  <a:lnTo>
                    <a:pt x="1204" y="876"/>
                  </a:lnTo>
                  <a:lnTo>
                    <a:pt x="1204" y="872"/>
                  </a:lnTo>
                  <a:lnTo>
                    <a:pt x="1190" y="872"/>
                  </a:lnTo>
                  <a:lnTo>
                    <a:pt x="1190" y="872"/>
                  </a:lnTo>
                  <a:lnTo>
                    <a:pt x="1177" y="872"/>
                  </a:lnTo>
                  <a:lnTo>
                    <a:pt x="1190" y="851"/>
                  </a:lnTo>
                  <a:lnTo>
                    <a:pt x="1230" y="831"/>
                  </a:lnTo>
                  <a:lnTo>
                    <a:pt x="1283" y="811"/>
                  </a:lnTo>
                  <a:lnTo>
                    <a:pt x="1336" y="795"/>
                  </a:lnTo>
                  <a:lnTo>
                    <a:pt x="1402" y="774"/>
                  </a:lnTo>
                  <a:lnTo>
                    <a:pt x="1468" y="758"/>
                  </a:lnTo>
                  <a:lnTo>
                    <a:pt x="1548" y="742"/>
                  </a:lnTo>
                  <a:lnTo>
                    <a:pt x="1614" y="726"/>
                  </a:lnTo>
                  <a:lnTo>
                    <a:pt x="1680" y="718"/>
                  </a:lnTo>
                  <a:lnTo>
                    <a:pt x="1733" y="710"/>
                  </a:lnTo>
                  <a:lnTo>
                    <a:pt x="1799" y="697"/>
                  </a:lnTo>
                  <a:lnTo>
                    <a:pt x="1865" y="689"/>
                  </a:lnTo>
                  <a:lnTo>
                    <a:pt x="1931" y="677"/>
                  </a:lnTo>
                  <a:lnTo>
                    <a:pt x="1984" y="665"/>
                  </a:lnTo>
                  <a:lnTo>
                    <a:pt x="2064" y="657"/>
                  </a:lnTo>
                  <a:lnTo>
                    <a:pt x="2130" y="649"/>
                  </a:lnTo>
                  <a:lnTo>
                    <a:pt x="2156" y="649"/>
                  </a:lnTo>
                  <a:lnTo>
                    <a:pt x="2169" y="649"/>
                  </a:lnTo>
                  <a:lnTo>
                    <a:pt x="2183" y="649"/>
                  </a:lnTo>
                  <a:lnTo>
                    <a:pt x="2196" y="649"/>
                  </a:lnTo>
                  <a:lnTo>
                    <a:pt x="2209" y="649"/>
                  </a:lnTo>
                  <a:lnTo>
                    <a:pt x="2222" y="649"/>
                  </a:lnTo>
                  <a:lnTo>
                    <a:pt x="2236" y="645"/>
                  </a:lnTo>
                  <a:lnTo>
                    <a:pt x="2249" y="645"/>
                  </a:lnTo>
                  <a:lnTo>
                    <a:pt x="2262" y="645"/>
                  </a:lnTo>
                  <a:lnTo>
                    <a:pt x="2275" y="649"/>
                  </a:lnTo>
                  <a:lnTo>
                    <a:pt x="2275" y="653"/>
                  </a:lnTo>
                  <a:lnTo>
                    <a:pt x="2275" y="657"/>
                  </a:lnTo>
                  <a:lnTo>
                    <a:pt x="2289" y="661"/>
                  </a:lnTo>
                  <a:lnTo>
                    <a:pt x="2275" y="665"/>
                  </a:lnTo>
                  <a:lnTo>
                    <a:pt x="2275" y="673"/>
                  </a:lnTo>
                  <a:lnTo>
                    <a:pt x="2275" y="677"/>
                  </a:lnTo>
                  <a:lnTo>
                    <a:pt x="2222" y="677"/>
                  </a:lnTo>
                  <a:lnTo>
                    <a:pt x="2183" y="677"/>
                  </a:lnTo>
                  <a:lnTo>
                    <a:pt x="2143" y="681"/>
                  </a:lnTo>
                  <a:lnTo>
                    <a:pt x="2103" y="681"/>
                  </a:lnTo>
                  <a:lnTo>
                    <a:pt x="2064" y="689"/>
                  </a:lnTo>
                  <a:lnTo>
                    <a:pt x="2024" y="693"/>
                  </a:lnTo>
                  <a:lnTo>
                    <a:pt x="1984" y="701"/>
                  </a:lnTo>
                  <a:lnTo>
                    <a:pt x="1945" y="710"/>
                  </a:lnTo>
                  <a:lnTo>
                    <a:pt x="1931" y="722"/>
                  </a:lnTo>
                  <a:lnTo>
                    <a:pt x="1931" y="738"/>
                  </a:lnTo>
                  <a:lnTo>
                    <a:pt x="1931" y="750"/>
                  </a:lnTo>
                  <a:lnTo>
                    <a:pt x="1945" y="762"/>
                  </a:lnTo>
                  <a:lnTo>
                    <a:pt x="1958" y="774"/>
                  </a:lnTo>
                  <a:lnTo>
                    <a:pt x="1971" y="787"/>
                  </a:lnTo>
                  <a:lnTo>
                    <a:pt x="1984" y="799"/>
                  </a:lnTo>
                  <a:lnTo>
                    <a:pt x="1984" y="811"/>
                  </a:lnTo>
                  <a:lnTo>
                    <a:pt x="1997" y="823"/>
                  </a:lnTo>
                  <a:lnTo>
                    <a:pt x="2011" y="839"/>
                  </a:lnTo>
                  <a:lnTo>
                    <a:pt x="2024" y="851"/>
                  </a:lnTo>
                  <a:lnTo>
                    <a:pt x="2050" y="864"/>
                  </a:lnTo>
                  <a:lnTo>
                    <a:pt x="2064" y="880"/>
                  </a:lnTo>
                  <a:lnTo>
                    <a:pt x="2090" y="892"/>
                  </a:lnTo>
                  <a:lnTo>
                    <a:pt x="2130" y="904"/>
                  </a:lnTo>
                  <a:lnTo>
                    <a:pt x="2156" y="916"/>
                  </a:lnTo>
                  <a:lnTo>
                    <a:pt x="2169" y="916"/>
                  </a:lnTo>
                  <a:lnTo>
                    <a:pt x="2183" y="916"/>
                  </a:lnTo>
                  <a:lnTo>
                    <a:pt x="2183" y="916"/>
                  </a:lnTo>
                  <a:lnTo>
                    <a:pt x="2196" y="916"/>
                  </a:lnTo>
                  <a:lnTo>
                    <a:pt x="2196" y="916"/>
                  </a:lnTo>
                  <a:lnTo>
                    <a:pt x="2209" y="916"/>
                  </a:lnTo>
                  <a:lnTo>
                    <a:pt x="2209" y="916"/>
                  </a:lnTo>
                  <a:lnTo>
                    <a:pt x="2209" y="916"/>
                  </a:lnTo>
                  <a:lnTo>
                    <a:pt x="2222" y="929"/>
                  </a:lnTo>
                  <a:lnTo>
                    <a:pt x="2249" y="937"/>
                  </a:lnTo>
                  <a:lnTo>
                    <a:pt x="2289" y="949"/>
                  </a:lnTo>
                  <a:lnTo>
                    <a:pt x="2328" y="957"/>
                  </a:lnTo>
                  <a:lnTo>
                    <a:pt x="2368" y="961"/>
                  </a:lnTo>
                  <a:lnTo>
                    <a:pt x="2408" y="969"/>
                  </a:lnTo>
                  <a:lnTo>
                    <a:pt x="2447" y="973"/>
                  </a:lnTo>
                  <a:lnTo>
                    <a:pt x="2487" y="981"/>
                  </a:lnTo>
                  <a:lnTo>
                    <a:pt x="2540" y="981"/>
                  </a:lnTo>
                  <a:lnTo>
                    <a:pt x="2593" y="981"/>
                  </a:lnTo>
                  <a:lnTo>
                    <a:pt x="2646" y="981"/>
                  </a:lnTo>
                  <a:lnTo>
                    <a:pt x="2712" y="977"/>
                  </a:lnTo>
                  <a:lnTo>
                    <a:pt x="2765" y="973"/>
                  </a:lnTo>
                  <a:lnTo>
                    <a:pt x="2818" y="965"/>
                  </a:lnTo>
                  <a:lnTo>
                    <a:pt x="2858" y="957"/>
                  </a:lnTo>
                  <a:lnTo>
                    <a:pt x="2884" y="945"/>
                  </a:lnTo>
                  <a:lnTo>
                    <a:pt x="2910" y="937"/>
                  </a:lnTo>
                  <a:lnTo>
                    <a:pt x="2924" y="933"/>
                  </a:lnTo>
                  <a:lnTo>
                    <a:pt x="2937" y="929"/>
                  </a:lnTo>
                  <a:lnTo>
                    <a:pt x="2950" y="925"/>
                  </a:lnTo>
                  <a:lnTo>
                    <a:pt x="2963" y="920"/>
                  </a:lnTo>
                  <a:lnTo>
                    <a:pt x="2977" y="920"/>
                  </a:lnTo>
                  <a:lnTo>
                    <a:pt x="2977" y="912"/>
                  </a:lnTo>
                  <a:lnTo>
                    <a:pt x="2977" y="908"/>
                  </a:lnTo>
                  <a:lnTo>
                    <a:pt x="3374" y="803"/>
                  </a:lnTo>
                  <a:lnTo>
                    <a:pt x="3360" y="791"/>
                  </a:lnTo>
                  <a:lnTo>
                    <a:pt x="3347" y="778"/>
                  </a:lnTo>
                  <a:lnTo>
                    <a:pt x="3347" y="766"/>
                  </a:lnTo>
                  <a:lnTo>
                    <a:pt x="3334" y="758"/>
                  </a:lnTo>
                  <a:lnTo>
                    <a:pt x="3334" y="746"/>
                  </a:lnTo>
                  <a:lnTo>
                    <a:pt x="3321" y="734"/>
                  </a:lnTo>
                  <a:lnTo>
                    <a:pt x="3307" y="726"/>
                  </a:lnTo>
                  <a:lnTo>
                    <a:pt x="3281" y="718"/>
                  </a:lnTo>
                  <a:lnTo>
                    <a:pt x="3281" y="710"/>
                  </a:lnTo>
                  <a:lnTo>
                    <a:pt x="3281" y="705"/>
                  </a:lnTo>
                  <a:lnTo>
                    <a:pt x="3281" y="701"/>
                  </a:lnTo>
                  <a:lnTo>
                    <a:pt x="3268" y="697"/>
                  </a:lnTo>
                  <a:lnTo>
                    <a:pt x="3254" y="693"/>
                  </a:lnTo>
                  <a:lnTo>
                    <a:pt x="3241" y="693"/>
                  </a:lnTo>
                  <a:lnTo>
                    <a:pt x="3228" y="689"/>
                  </a:lnTo>
                  <a:lnTo>
                    <a:pt x="3215" y="685"/>
                  </a:lnTo>
                  <a:lnTo>
                    <a:pt x="3202" y="681"/>
                  </a:lnTo>
                  <a:lnTo>
                    <a:pt x="3175" y="677"/>
                  </a:lnTo>
                  <a:lnTo>
                    <a:pt x="3162" y="673"/>
                  </a:lnTo>
                  <a:lnTo>
                    <a:pt x="3149" y="669"/>
                  </a:lnTo>
                  <a:lnTo>
                    <a:pt x="3135" y="665"/>
                  </a:lnTo>
                  <a:lnTo>
                    <a:pt x="3109" y="661"/>
                  </a:lnTo>
                  <a:lnTo>
                    <a:pt x="3096" y="657"/>
                  </a:lnTo>
                  <a:lnTo>
                    <a:pt x="3069" y="653"/>
                  </a:lnTo>
                  <a:lnTo>
                    <a:pt x="3056" y="649"/>
                  </a:lnTo>
                  <a:lnTo>
                    <a:pt x="3056" y="649"/>
                  </a:lnTo>
                  <a:lnTo>
                    <a:pt x="3043" y="645"/>
                  </a:lnTo>
                  <a:lnTo>
                    <a:pt x="3043" y="645"/>
                  </a:lnTo>
                  <a:lnTo>
                    <a:pt x="3043" y="641"/>
                  </a:lnTo>
                  <a:lnTo>
                    <a:pt x="3030" y="641"/>
                  </a:lnTo>
                  <a:lnTo>
                    <a:pt x="3030" y="636"/>
                  </a:lnTo>
                  <a:lnTo>
                    <a:pt x="3030" y="636"/>
                  </a:lnTo>
                  <a:lnTo>
                    <a:pt x="3082" y="628"/>
                  </a:lnTo>
                  <a:lnTo>
                    <a:pt x="3135" y="628"/>
                  </a:lnTo>
                  <a:lnTo>
                    <a:pt x="3188" y="632"/>
                  </a:lnTo>
                  <a:lnTo>
                    <a:pt x="3241" y="641"/>
                  </a:lnTo>
                  <a:lnTo>
                    <a:pt x="3294" y="649"/>
                  </a:lnTo>
                  <a:lnTo>
                    <a:pt x="3360" y="657"/>
                  </a:lnTo>
                  <a:lnTo>
                    <a:pt x="3413" y="665"/>
                  </a:lnTo>
                  <a:lnTo>
                    <a:pt x="3466" y="669"/>
                  </a:lnTo>
                  <a:lnTo>
                    <a:pt x="3572" y="677"/>
                  </a:lnTo>
                  <a:lnTo>
                    <a:pt x="3665" y="685"/>
                  </a:lnTo>
                  <a:lnTo>
                    <a:pt x="3757" y="693"/>
                  </a:lnTo>
                  <a:lnTo>
                    <a:pt x="3850" y="701"/>
                  </a:lnTo>
                  <a:lnTo>
                    <a:pt x="3942" y="705"/>
                  </a:lnTo>
                  <a:lnTo>
                    <a:pt x="4035" y="714"/>
                  </a:lnTo>
                  <a:lnTo>
                    <a:pt x="4128" y="718"/>
                  </a:lnTo>
                  <a:lnTo>
                    <a:pt x="4220" y="722"/>
                  </a:lnTo>
                  <a:lnTo>
                    <a:pt x="4260" y="718"/>
                  </a:lnTo>
                  <a:lnTo>
                    <a:pt x="4286" y="718"/>
                  </a:lnTo>
                  <a:lnTo>
                    <a:pt x="4313" y="714"/>
                  </a:lnTo>
                  <a:lnTo>
                    <a:pt x="4353" y="714"/>
                  </a:lnTo>
                  <a:lnTo>
                    <a:pt x="4379" y="710"/>
                  </a:lnTo>
                  <a:lnTo>
                    <a:pt x="4406" y="705"/>
                  </a:lnTo>
                  <a:lnTo>
                    <a:pt x="4432" y="705"/>
                  </a:lnTo>
                  <a:lnTo>
                    <a:pt x="4458" y="701"/>
                  </a:lnTo>
                  <a:lnTo>
                    <a:pt x="4458" y="697"/>
                  </a:lnTo>
                  <a:lnTo>
                    <a:pt x="4472" y="693"/>
                  </a:lnTo>
                  <a:lnTo>
                    <a:pt x="4472" y="689"/>
                  </a:lnTo>
                  <a:lnTo>
                    <a:pt x="4485" y="685"/>
                  </a:lnTo>
                  <a:lnTo>
                    <a:pt x="4485" y="681"/>
                  </a:lnTo>
                  <a:lnTo>
                    <a:pt x="4485" y="677"/>
                  </a:lnTo>
                  <a:lnTo>
                    <a:pt x="4485" y="673"/>
                  </a:lnTo>
                  <a:lnTo>
                    <a:pt x="4472" y="669"/>
                  </a:lnTo>
                  <a:lnTo>
                    <a:pt x="4445" y="665"/>
                  </a:lnTo>
                  <a:lnTo>
                    <a:pt x="4419" y="661"/>
                  </a:lnTo>
                  <a:lnTo>
                    <a:pt x="4392" y="657"/>
                  </a:lnTo>
                  <a:lnTo>
                    <a:pt x="4379" y="653"/>
                  </a:lnTo>
                  <a:lnTo>
                    <a:pt x="4353" y="649"/>
                  </a:lnTo>
                  <a:lnTo>
                    <a:pt x="4326" y="645"/>
                  </a:lnTo>
                  <a:lnTo>
                    <a:pt x="4300" y="645"/>
                  </a:lnTo>
                  <a:lnTo>
                    <a:pt x="4286" y="641"/>
                  </a:lnTo>
                  <a:lnTo>
                    <a:pt x="4207" y="632"/>
                  </a:lnTo>
                  <a:lnTo>
                    <a:pt x="4128" y="628"/>
                  </a:lnTo>
                  <a:lnTo>
                    <a:pt x="4048" y="620"/>
                  </a:lnTo>
                  <a:lnTo>
                    <a:pt x="3969" y="616"/>
                  </a:lnTo>
                  <a:lnTo>
                    <a:pt x="3890" y="612"/>
                  </a:lnTo>
                  <a:lnTo>
                    <a:pt x="3810" y="608"/>
                  </a:lnTo>
                  <a:lnTo>
                    <a:pt x="3731" y="604"/>
                  </a:lnTo>
                  <a:lnTo>
                    <a:pt x="3651" y="600"/>
                  </a:lnTo>
                  <a:lnTo>
                    <a:pt x="3559" y="596"/>
                  </a:lnTo>
                  <a:lnTo>
                    <a:pt x="3479" y="592"/>
                  </a:lnTo>
                  <a:lnTo>
                    <a:pt x="3387" y="588"/>
                  </a:lnTo>
                  <a:lnTo>
                    <a:pt x="3307" y="584"/>
                  </a:lnTo>
                  <a:lnTo>
                    <a:pt x="3215" y="576"/>
                  </a:lnTo>
                  <a:lnTo>
                    <a:pt x="3135" y="572"/>
                  </a:lnTo>
                  <a:lnTo>
                    <a:pt x="3043" y="572"/>
                  </a:lnTo>
                  <a:lnTo>
                    <a:pt x="2950" y="576"/>
                  </a:lnTo>
                  <a:lnTo>
                    <a:pt x="2937" y="576"/>
                  </a:lnTo>
                  <a:lnTo>
                    <a:pt x="2924" y="576"/>
                  </a:lnTo>
                  <a:lnTo>
                    <a:pt x="2910" y="572"/>
                  </a:lnTo>
                  <a:lnTo>
                    <a:pt x="2897" y="568"/>
                  </a:lnTo>
                  <a:lnTo>
                    <a:pt x="2884" y="568"/>
                  </a:lnTo>
                  <a:lnTo>
                    <a:pt x="2871" y="563"/>
                  </a:lnTo>
                  <a:lnTo>
                    <a:pt x="2871" y="559"/>
                  </a:lnTo>
                  <a:lnTo>
                    <a:pt x="2871" y="559"/>
                  </a:lnTo>
                  <a:close/>
                </a:path>
              </a:pathLst>
            </a:custGeom>
            <a:solidFill>
              <a:srgbClr val="FFCFA8"/>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50" name="Freeform 26"/>
            <p:cNvSpPr>
              <a:spLocks/>
            </p:cNvSpPr>
            <p:nvPr/>
          </p:nvSpPr>
          <p:spPr bwMode="auto">
            <a:xfrm>
              <a:off x="6586" y="5998"/>
              <a:ext cx="728" cy="199"/>
            </a:xfrm>
            <a:custGeom>
              <a:avLst/>
              <a:gdLst/>
              <a:ahLst/>
              <a:cxnLst>
                <a:cxn ang="0">
                  <a:pos x="423" y="199"/>
                </a:cxn>
                <a:cxn ang="0">
                  <a:pos x="728" y="174"/>
                </a:cxn>
                <a:cxn ang="0">
                  <a:pos x="635" y="77"/>
                </a:cxn>
                <a:cxn ang="0">
                  <a:pos x="622" y="77"/>
                </a:cxn>
                <a:cxn ang="0">
                  <a:pos x="622" y="77"/>
                </a:cxn>
                <a:cxn ang="0">
                  <a:pos x="622" y="73"/>
                </a:cxn>
                <a:cxn ang="0">
                  <a:pos x="609" y="73"/>
                </a:cxn>
                <a:cxn ang="0">
                  <a:pos x="595" y="69"/>
                </a:cxn>
                <a:cxn ang="0">
                  <a:pos x="582" y="69"/>
                </a:cxn>
                <a:cxn ang="0">
                  <a:pos x="569" y="69"/>
                </a:cxn>
                <a:cxn ang="0">
                  <a:pos x="556" y="69"/>
                </a:cxn>
                <a:cxn ang="0">
                  <a:pos x="556" y="69"/>
                </a:cxn>
                <a:cxn ang="0">
                  <a:pos x="556" y="65"/>
                </a:cxn>
                <a:cxn ang="0">
                  <a:pos x="556" y="65"/>
                </a:cxn>
                <a:cxn ang="0">
                  <a:pos x="556" y="61"/>
                </a:cxn>
                <a:cxn ang="0">
                  <a:pos x="556" y="61"/>
                </a:cxn>
                <a:cxn ang="0">
                  <a:pos x="569" y="57"/>
                </a:cxn>
                <a:cxn ang="0">
                  <a:pos x="556" y="57"/>
                </a:cxn>
                <a:cxn ang="0">
                  <a:pos x="556" y="52"/>
                </a:cxn>
                <a:cxn ang="0">
                  <a:pos x="397" y="52"/>
                </a:cxn>
                <a:cxn ang="0">
                  <a:pos x="384" y="61"/>
                </a:cxn>
                <a:cxn ang="0">
                  <a:pos x="397" y="69"/>
                </a:cxn>
                <a:cxn ang="0">
                  <a:pos x="410" y="81"/>
                </a:cxn>
                <a:cxn ang="0">
                  <a:pos x="423" y="89"/>
                </a:cxn>
                <a:cxn ang="0">
                  <a:pos x="437" y="97"/>
                </a:cxn>
                <a:cxn ang="0">
                  <a:pos x="450" y="105"/>
                </a:cxn>
                <a:cxn ang="0">
                  <a:pos x="437" y="113"/>
                </a:cxn>
                <a:cxn ang="0">
                  <a:pos x="423" y="125"/>
                </a:cxn>
                <a:cxn ang="0">
                  <a:pos x="397" y="125"/>
                </a:cxn>
                <a:cxn ang="0">
                  <a:pos x="384" y="130"/>
                </a:cxn>
                <a:cxn ang="0">
                  <a:pos x="370" y="130"/>
                </a:cxn>
                <a:cxn ang="0">
                  <a:pos x="357" y="130"/>
                </a:cxn>
                <a:cxn ang="0">
                  <a:pos x="344" y="130"/>
                </a:cxn>
                <a:cxn ang="0">
                  <a:pos x="331" y="130"/>
                </a:cxn>
                <a:cxn ang="0">
                  <a:pos x="318" y="125"/>
                </a:cxn>
                <a:cxn ang="0">
                  <a:pos x="318" y="121"/>
                </a:cxn>
                <a:cxn ang="0">
                  <a:pos x="198" y="0"/>
                </a:cxn>
                <a:cxn ang="0">
                  <a:pos x="172" y="0"/>
                </a:cxn>
                <a:cxn ang="0">
                  <a:pos x="146" y="0"/>
                </a:cxn>
                <a:cxn ang="0">
                  <a:pos x="132" y="0"/>
                </a:cxn>
                <a:cxn ang="0">
                  <a:pos x="106" y="4"/>
                </a:cxn>
                <a:cxn ang="0">
                  <a:pos x="93" y="8"/>
                </a:cxn>
                <a:cxn ang="0">
                  <a:pos x="66" y="12"/>
                </a:cxn>
                <a:cxn ang="0">
                  <a:pos x="40" y="16"/>
                </a:cxn>
                <a:cxn ang="0">
                  <a:pos x="26" y="20"/>
                </a:cxn>
                <a:cxn ang="0">
                  <a:pos x="0" y="40"/>
                </a:cxn>
                <a:cxn ang="0">
                  <a:pos x="0" y="61"/>
                </a:cxn>
                <a:cxn ang="0">
                  <a:pos x="13" y="81"/>
                </a:cxn>
                <a:cxn ang="0">
                  <a:pos x="26" y="101"/>
                </a:cxn>
                <a:cxn ang="0">
                  <a:pos x="53" y="121"/>
                </a:cxn>
                <a:cxn ang="0">
                  <a:pos x="93" y="138"/>
                </a:cxn>
                <a:cxn ang="0">
                  <a:pos x="119" y="158"/>
                </a:cxn>
                <a:cxn ang="0">
                  <a:pos x="159" y="178"/>
                </a:cxn>
                <a:cxn ang="0">
                  <a:pos x="198" y="186"/>
                </a:cxn>
                <a:cxn ang="0">
                  <a:pos x="238" y="190"/>
                </a:cxn>
                <a:cxn ang="0">
                  <a:pos x="265" y="190"/>
                </a:cxn>
                <a:cxn ang="0">
                  <a:pos x="304" y="194"/>
                </a:cxn>
                <a:cxn ang="0">
                  <a:pos x="331" y="194"/>
                </a:cxn>
                <a:cxn ang="0">
                  <a:pos x="357" y="194"/>
                </a:cxn>
                <a:cxn ang="0">
                  <a:pos x="397" y="199"/>
                </a:cxn>
                <a:cxn ang="0">
                  <a:pos x="423" y="199"/>
                </a:cxn>
              </a:cxnLst>
              <a:rect l="0" t="0" r="r" b="b"/>
              <a:pathLst>
                <a:path w="728" h="199">
                  <a:moveTo>
                    <a:pt x="423" y="199"/>
                  </a:moveTo>
                  <a:lnTo>
                    <a:pt x="728" y="174"/>
                  </a:lnTo>
                  <a:lnTo>
                    <a:pt x="635" y="77"/>
                  </a:lnTo>
                  <a:lnTo>
                    <a:pt x="622" y="77"/>
                  </a:lnTo>
                  <a:lnTo>
                    <a:pt x="622" y="77"/>
                  </a:lnTo>
                  <a:lnTo>
                    <a:pt x="622" y="73"/>
                  </a:lnTo>
                  <a:lnTo>
                    <a:pt x="609" y="73"/>
                  </a:lnTo>
                  <a:lnTo>
                    <a:pt x="595" y="69"/>
                  </a:lnTo>
                  <a:lnTo>
                    <a:pt x="582" y="69"/>
                  </a:lnTo>
                  <a:lnTo>
                    <a:pt x="569" y="69"/>
                  </a:lnTo>
                  <a:lnTo>
                    <a:pt x="556" y="69"/>
                  </a:lnTo>
                  <a:lnTo>
                    <a:pt x="556" y="69"/>
                  </a:lnTo>
                  <a:lnTo>
                    <a:pt x="556" y="65"/>
                  </a:lnTo>
                  <a:lnTo>
                    <a:pt x="556" y="65"/>
                  </a:lnTo>
                  <a:lnTo>
                    <a:pt x="556" y="61"/>
                  </a:lnTo>
                  <a:lnTo>
                    <a:pt x="556" y="61"/>
                  </a:lnTo>
                  <a:lnTo>
                    <a:pt x="569" y="57"/>
                  </a:lnTo>
                  <a:lnTo>
                    <a:pt x="556" y="57"/>
                  </a:lnTo>
                  <a:lnTo>
                    <a:pt x="556" y="52"/>
                  </a:lnTo>
                  <a:lnTo>
                    <a:pt x="397" y="52"/>
                  </a:lnTo>
                  <a:lnTo>
                    <a:pt x="384" y="61"/>
                  </a:lnTo>
                  <a:lnTo>
                    <a:pt x="397" y="69"/>
                  </a:lnTo>
                  <a:lnTo>
                    <a:pt x="410" y="81"/>
                  </a:lnTo>
                  <a:lnTo>
                    <a:pt x="423" y="89"/>
                  </a:lnTo>
                  <a:lnTo>
                    <a:pt x="437" y="97"/>
                  </a:lnTo>
                  <a:lnTo>
                    <a:pt x="450" y="105"/>
                  </a:lnTo>
                  <a:lnTo>
                    <a:pt x="437" y="113"/>
                  </a:lnTo>
                  <a:lnTo>
                    <a:pt x="423" y="125"/>
                  </a:lnTo>
                  <a:lnTo>
                    <a:pt x="397" y="125"/>
                  </a:lnTo>
                  <a:lnTo>
                    <a:pt x="384" y="130"/>
                  </a:lnTo>
                  <a:lnTo>
                    <a:pt x="370" y="130"/>
                  </a:lnTo>
                  <a:lnTo>
                    <a:pt x="357" y="130"/>
                  </a:lnTo>
                  <a:lnTo>
                    <a:pt x="344" y="130"/>
                  </a:lnTo>
                  <a:lnTo>
                    <a:pt x="331" y="130"/>
                  </a:lnTo>
                  <a:lnTo>
                    <a:pt x="318" y="125"/>
                  </a:lnTo>
                  <a:lnTo>
                    <a:pt x="318" y="121"/>
                  </a:lnTo>
                  <a:lnTo>
                    <a:pt x="198" y="0"/>
                  </a:lnTo>
                  <a:lnTo>
                    <a:pt x="172" y="0"/>
                  </a:lnTo>
                  <a:lnTo>
                    <a:pt x="146" y="0"/>
                  </a:lnTo>
                  <a:lnTo>
                    <a:pt x="132" y="0"/>
                  </a:lnTo>
                  <a:lnTo>
                    <a:pt x="106" y="4"/>
                  </a:lnTo>
                  <a:lnTo>
                    <a:pt x="93" y="8"/>
                  </a:lnTo>
                  <a:lnTo>
                    <a:pt x="66" y="12"/>
                  </a:lnTo>
                  <a:lnTo>
                    <a:pt x="40" y="16"/>
                  </a:lnTo>
                  <a:lnTo>
                    <a:pt x="26" y="20"/>
                  </a:lnTo>
                  <a:lnTo>
                    <a:pt x="0" y="40"/>
                  </a:lnTo>
                  <a:lnTo>
                    <a:pt x="0" y="61"/>
                  </a:lnTo>
                  <a:lnTo>
                    <a:pt x="13" y="81"/>
                  </a:lnTo>
                  <a:lnTo>
                    <a:pt x="26" y="101"/>
                  </a:lnTo>
                  <a:lnTo>
                    <a:pt x="53" y="121"/>
                  </a:lnTo>
                  <a:lnTo>
                    <a:pt x="93" y="138"/>
                  </a:lnTo>
                  <a:lnTo>
                    <a:pt x="119" y="158"/>
                  </a:lnTo>
                  <a:lnTo>
                    <a:pt x="159" y="178"/>
                  </a:lnTo>
                  <a:lnTo>
                    <a:pt x="198" y="186"/>
                  </a:lnTo>
                  <a:lnTo>
                    <a:pt x="238" y="190"/>
                  </a:lnTo>
                  <a:lnTo>
                    <a:pt x="265" y="190"/>
                  </a:lnTo>
                  <a:lnTo>
                    <a:pt x="304" y="194"/>
                  </a:lnTo>
                  <a:lnTo>
                    <a:pt x="331" y="194"/>
                  </a:lnTo>
                  <a:lnTo>
                    <a:pt x="357" y="194"/>
                  </a:lnTo>
                  <a:lnTo>
                    <a:pt x="397" y="199"/>
                  </a:lnTo>
                  <a:lnTo>
                    <a:pt x="423" y="199"/>
                  </a:lnTo>
                  <a:close/>
                </a:path>
              </a:pathLst>
            </a:custGeom>
            <a:solidFill>
              <a:srgbClr val="E01E0C"/>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51" name="Freeform 27"/>
            <p:cNvSpPr>
              <a:spLocks/>
            </p:cNvSpPr>
            <p:nvPr/>
          </p:nvSpPr>
          <p:spPr bwMode="auto">
            <a:xfrm>
              <a:off x="7578" y="6006"/>
              <a:ext cx="344" cy="93"/>
            </a:xfrm>
            <a:custGeom>
              <a:avLst/>
              <a:gdLst/>
              <a:ahLst/>
              <a:cxnLst>
                <a:cxn ang="0">
                  <a:pos x="172" y="93"/>
                </a:cxn>
                <a:cxn ang="0">
                  <a:pos x="344" y="85"/>
                </a:cxn>
                <a:cxn ang="0">
                  <a:pos x="344" y="8"/>
                </a:cxn>
                <a:cxn ang="0">
                  <a:pos x="318" y="4"/>
                </a:cxn>
                <a:cxn ang="0">
                  <a:pos x="278" y="0"/>
                </a:cxn>
                <a:cxn ang="0">
                  <a:pos x="252" y="0"/>
                </a:cxn>
                <a:cxn ang="0">
                  <a:pos x="212" y="0"/>
                </a:cxn>
                <a:cxn ang="0">
                  <a:pos x="186" y="4"/>
                </a:cxn>
                <a:cxn ang="0">
                  <a:pos x="159" y="4"/>
                </a:cxn>
                <a:cxn ang="0">
                  <a:pos x="119" y="8"/>
                </a:cxn>
                <a:cxn ang="0">
                  <a:pos x="93" y="12"/>
                </a:cxn>
                <a:cxn ang="0">
                  <a:pos x="66" y="16"/>
                </a:cxn>
                <a:cxn ang="0">
                  <a:pos x="53" y="20"/>
                </a:cxn>
                <a:cxn ang="0">
                  <a:pos x="40" y="28"/>
                </a:cxn>
                <a:cxn ang="0">
                  <a:pos x="40" y="32"/>
                </a:cxn>
                <a:cxn ang="0">
                  <a:pos x="40" y="40"/>
                </a:cxn>
                <a:cxn ang="0">
                  <a:pos x="40" y="49"/>
                </a:cxn>
                <a:cxn ang="0">
                  <a:pos x="27" y="53"/>
                </a:cxn>
                <a:cxn ang="0">
                  <a:pos x="0" y="61"/>
                </a:cxn>
                <a:cxn ang="0">
                  <a:pos x="0" y="65"/>
                </a:cxn>
                <a:cxn ang="0">
                  <a:pos x="0" y="69"/>
                </a:cxn>
                <a:cxn ang="0">
                  <a:pos x="0" y="69"/>
                </a:cxn>
                <a:cxn ang="0">
                  <a:pos x="0" y="73"/>
                </a:cxn>
                <a:cxn ang="0">
                  <a:pos x="0" y="73"/>
                </a:cxn>
                <a:cxn ang="0">
                  <a:pos x="0" y="77"/>
                </a:cxn>
                <a:cxn ang="0">
                  <a:pos x="0" y="77"/>
                </a:cxn>
                <a:cxn ang="0">
                  <a:pos x="0" y="81"/>
                </a:cxn>
                <a:cxn ang="0">
                  <a:pos x="27" y="77"/>
                </a:cxn>
                <a:cxn ang="0">
                  <a:pos x="53" y="77"/>
                </a:cxn>
                <a:cxn ang="0">
                  <a:pos x="66" y="77"/>
                </a:cxn>
                <a:cxn ang="0">
                  <a:pos x="93" y="77"/>
                </a:cxn>
                <a:cxn ang="0">
                  <a:pos x="106" y="81"/>
                </a:cxn>
                <a:cxn ang="0">
                  <a:pos x="133" y="85"/>
                </a:cxn>
                <a:cxn ang="0">
                  <a:pos x="159" y="89"/>
                </a:cxn>
                <a:cxn ang="0">
                  <a:pos x="172" y="93"/>
                </a:cxn>
              </a:cxnLst>
              <a:rect l="0" t="0" r="r" b="b"/>
              <a:pathLst>
                <a:path w="344" h="93">
                  <a:moveTo>
                    <a:pt x="172" y="93"/>
                  </a:moveTo>
                  <a:lnTo>
                    <a:pt x="344" y="85"/>
                  </a:lnTo>
                  <a:lnTo>
                    <a:pt x="344" y="8"/>
                  </a:lnTo>
                  <a:lnTo>
                    <a:pt x="318" y="4"/>
                  </a:lnTo>
                  <a:lnTo>
                    <a:pt x="278" y="0"/>
                  </a:lnTo>
                  <a:lnTo>
                    <a:pt x="252" y="0"/>
                  </a:lnTo>
                  <a:lnTo>
                    <a:pt x="212" y="0"/>
                  </a:lnTo>
                  <a:lnTo>
                    <a:pt x="186" y="4"/>
                  </a:lnTo>
                  <a:lnTo>
                    <a:pt x="159" y="4"/>
                  </a:lnTo>
                  <a:lnTo>
                    <a:pt x="119" y="8"/>
                  </a:lnTo>
                  <a:lnTo>
                    <a:pt x="93" y="12"/>
                  </a:lnTo>
                  <a:lnTo>
                    <a:pt x="66" y="16"/>
                  </a:lnTo>
                  <a:lnTo>
                    <a:pt x="53" y="20"/>
                  </a:lnTo>
                  <a:lnTo>
                    <a:pt x="40" y="28"/>
                  </a:lnTo>
                  <a:lnTo>
                    <a:pt x="40" y="32"/>
                  </a:lnTo>
                  <a:lnTo>
                    <a:pt x="40" y="40"/>
                  </a:lnTo>
                  <a:lnTo>
                    <a:pt x="40" y="49"/>
                  </a:lnTo>
                  <a:lnTo>
                    <a:pt x="27" y="53"/>
                  </a:lnTo>
                  <a:lnTo>
                    <a:pt x="0" y="61"/>
                  </a:lnTo>
                  <a:lnTo>
                    <a:pt x="0" y="65"/>
                  </a:lnTo>
                  <a:lnTo>
                    <a:pt x="0" y="69"/>
                  </a:lnTo>
                  <a:lnTo>
                    <a:pt x="0" y="69"/>
                  </a:lnTo>
                  <a:lnTo>
                    <a:pt x="0" y="73"/>
                  </a:lnTo>
                  <a:lnTo>
                    <a:pt x="0" y="73"/>
                  </a:lnTo>
                  <a:lnTo>
                    <a:pt x="0" y="77"/>
                  </a:lnTo>
                  <a:lnTo>
                    <a:pt x="0" y="77"/>
                  </a:lnTo>
                  <a:lnTo>
                    <a:pt x="0" y="81"/>
                  </a:lnTo>
                  <a:lnTo>
                    <a:pt x="27" y="77"/>
                  </a:lnTo>
                  <a:lnTo>
                    <a:pt x="53" y="77"/>
                  </a:lnTo>
                  <a:lnTo>
                    <a:pt x="66" y="77"/>
                  </a:lnTo>
                  <a:lnTo>
                    <a:pt x="93" y="77"/>
                  </a:lnTo>
                  <a:lnTo>
                    <a:pt x="106" y="81"/>
                  </a:lnTo>
                  <a:lnTo>
                    <a:pt x="133" y="85"/>
                  </a:lnTo>
                  <a:lnTo>
                    <a:pt x="159" y="89"/>
                  </a:lnTo>
                  <a:lnTo>
                    <a:pt x="172" y="93"/>
                  </a:lnTo>
                  <a:close/>
                </a:path>
              </a:pathLst>
            </a:custGeom>
            <a:solidFill>
              <a:srgbClr val="FFCFA8"/>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52" name="Freeform 28"/>
            <p:cNvSpPr>
              <a:spLocks/>
            </p:cNvSpPr>
            <p:nvPr/>
          </p:nvSpPr>
          <p:spPr bwMode="auto">
            <a:xfrm>
              <a:off x="6599" y="5125"/>
              <a:ext cx="953" cy="475"/>
            </a:xfrm>
            <a:custGeom>
              <a:avLst/>
              <a:gdLst/>
              <a:ahLst/>
              <a:cxnLst>
                <a:cxn ang="0">
                  <a:pos x="794" y="475"/>
                </a:cxn>
                <a:cxn ang="0">
                  <a:pos x="821" y="471"/>
                </a:cxn>
                <a:cxn ang="0">
                  <a:pos x="834" y="459"/>
                </a:cxn>
                <a:cxn ang="0">
                  <a:pos x="834" y="451"/>
                </a:cxn>
                <a:cxn ang="0">
                  <a:pos x="821" y="439"/>
                </a:cxn>
                <a:cxn ang="0">
                  <a:pos x="794" y="414"/>
                </a:cxn>
                <a:cxn ang="0">
                  <a:pos x="768" y="394"/>
                </a:cxn>
                <a:cxn ang="0">
                  <a:pos x="768" y="374"/>
                </a:cxn>
                <a:cxn ang="0">
                  <a:pos x="834" y="321"/>
                </a:cxn>
                <a:cxn ang="0">
                  <a:pos x="913" y="236"/>
                </a:cxn>
                <a:cxn ang="0">
                  <a:pos x="953" y="151"/>
                </a:cxn>
                <a:cxn ang="0">
                  <a:pos x="913" y="65"/>
                </a:cxn>
                <a:cxn ang="0">
                  <a:pos x="847" y="17"/>
                </a:cxn>
                <a:cxn ang="0">
                  <a:pos x="781" y="5"/>
                </a:cxn>
                <a:cxn ang="0">
                  <a:pos x="728" y="0"/>
                </a:cxn>
                <a:cxn ang="0">
                  <a:pos x="675" y="0"/>
                </a:cxn>
                <a:cxn ang="0">
                  <a:pos x="582" y="29"/>
                </a:cxn>
                <a:cxn ang="0">
                  <a:pos x="450" y="90"/>
                </a:cxn>
                <a:cxn ang="0">
                  <a:pos x="344" y="151"/>
                </a:cxn>
                <a:cxn ang="0">
                  <a:pos x="252" y="211"/>
                </a:cxn>
                <a:cxn ang="0">
                  <a:pos x="40" y="228"/>
                </a:cxn>
                <a:cxn ang="0">
                  <a:pos x="13" y="232"/>
                </a:cxn>
                <a:cxn ang="0">
                  <a:pos x="13" y="244"/>
                </a:cxn>
                <a:cxn ang="0">
                  <a:pos x="0" y="256"/>
                </a:cxn>
                <a:cxn ang="0">
                  <a:pos x="13" y="268"/>
                </a:cxn>
                <a:cxn ang="0">
                  <a:pos x="133" y="280"/>
                </a:cxn>
                <a:cxn ang="0">
                  <a:pos x="265" y="301"/>
                </a:cxn>
                <a:cxn ang="0">
                  <a:pos x="384" y="325"/>
                </a:cxn>
                <a:cxn ang="0">
                  <a:pos x="477" y="353"/>
                </a:cxn>
                <a:cxn ang="0">
                  <a:pos x="582" y="378"/>
                </a:cxn>
                <a:cxn ang="0">
                  <a:pos x="662" y="410"/>
                </a:cxn>
                <a:cxn ang="0">
                  <a:pos x="715" y="447"/>
                </a:cxn>
                <a:cxn ang="0">
                  <a:pos x="781" y="475"/>
                </a:cxn>
              </a:cxnLst>
              <a:rect l="0" t="0" r="r" b="b"/>
              <a:pathLst>
                <a:path w="953" h="475">
                  <a:moveTo>
                    <a:pt x="781" y="475"/>
                  </a:moveTo>
                  <a:lnTo>
                    <a:pt x="794" y="475"/>
                  </a:lnTo>
                  <a:lnTo>
                    <a:pt x="807" y="475"/>
                  </a:lnTo>
                  <a:lnTo>
                    <a:pt x="821" y="471"/>
                  </a:lnTo>
                  <a:lnTo>
                    <a:pt x="821" y="467"/>
                  </a:lnTo>
                  <a:lnTo>
                    <a:pt x="834" y="459"/>
                  </a:lnTo>
                  <a:lnTo>
                    <a:pt x="834" y="455"/>
                  </a:lnTo>
                  <a:lnTo>
                    <a:pt x="834" y="451"/>
                  </a:lnTo>
                  <a:lnTo>
                    <a:pt x="834" y="451"/>
                  </a:lnTo>
                  <a:lnTo>
                    <a:pt x="821" y="439"/>
                  </a:lnTo>
                  <a:lnTo>
                    <a:pt x="807" y="426"/>
                  </a:lnTo>
                  <a:lnTo>
                    <a:pt x="794" y="414"/>
                  </a:lnTo>
                  <a:lnTo>
                    <a:pt x="781" y="406"/>
                  </a:lnTo>
                  <a:lnTo>
                    <a:pt x="768" y="394"/>
                  </a:lnTo>
                  <a:lnTo>
                    <a:pt x="768" y="382"/>
                  </a:lnTo>
                  <a:lnTo>
                    <a:pt x="768" y="374"/>
                  </a:lnTo>
                  <a:lnTo>
                    <a:pt x="768" y="362"/>
                  </a:lnTo>
                  <a:lnTo>
                    <a:pt x="834" y="321"/>
                  </a:lnTo>
                  <a:lnTo>
                    <a:pt x="873" y="280"/>
                  </a:lnTo>
                  <a:lnTo>
                    <a:pt x="913" y="236"/>
                  </a:lnTo>
                  <a:lnTo>
                    <a:pt x="940" y="195"/>
                  </a:lnTo>
                  <a:lnTo>
                    <a:pt x="953" y="151"/>
                  </a:lnTo>
                  <a:lnTo>
                    <a:pt x="940" y="106"/>
                  </a:lnTo>
                  <a:lnTo>
                    <a:pt x="913" y="65"/>
                  </a:lnTo>
                  <a:lnTo>
                    <a:pt x="873" y="21"/>
                  </a:lnTo>
                  <a:lnTo>
                    <a:pt x="847" y="17"/>
                  </a:lnTo>
                  <a:lnTo>
                    <a:pt x="821" y="9"/>
                  </a:lnTo>
                  <a:lnTo>
                    <a:pt x="781" y="5"/>
                  </a:lnTo>
                  <a:lnTo>
                    <a:pt x="754" y="5"/>
                  </a:lnTo>
                  <a:lnTo>
                    <a:pt x="728" y="0"/>
                  </a:lnTo>
                  <a:lnTo>
                    <a:pt x="688" y="0"/>
                  </a:lnTo>
                  <a:lnTo>
                    <a:pt x="675" y="0"/>
                  </a:lnTo>
                  <a:lnTo>
                    <a:pt x="662" y="5"/>
                  </a:lnTo>
                  <a:lnTo>
                    <a:pt x="582" y="29"/>
                  </a:lnTo>
                  <a:lnTo>
                    <a:pt x="516" y="61"/>
                  </a:lnTo>
                  <a:lnTo>
                    <a:pt x="450" y="90"/>
                  </a:lnTo>
                  <a:lnTo>
                    <a:pt x="384" y="118"/>
                  </a:lnTo>
                  <a:lnTo>
                    <a:pt x="344" y="151"/>
                  </a:lnTo>
                  <a:lnTo>
                    <a:pt x="291" y="179"/>
                  </a:lnTo>
                  <a:lnTo>
                    <a:pt x="252" y="211"/>
                  </a:lnTo>
                  <a:lnTo>
                    <a:pt x="225" y="244"/>
                  </a:lnTo>
                  <a:lnTo>
                    <a:pt x="40" y="228"/>
                  </a:lnTo>
                  <a:lnTo>
                    <a:pt x="27" y="228"/>
                  </a:lnTo>
                  <a:lnTo>
                    <a:pt x="13" y="232"/>
                  </a:lnTo>
                  <a:lnTo>
                    <a:pt x="13" y="240"/>
                  </a:lnTo>
                  <a:lnTo>
                    <a:pt x="13" y="244"/>
                  </a:lnTo>
                  <a:lnTo>
                    <a:pt x="0" y="248"/>
                  </a:lnTo>
                  <a:lnTo>
                    <a:pt x="0" y="256"/>
                  </a:lnTo>
                  <a:lnTo>
                    <a:pt x="13" y="260"/>
                  </a:lnTo>
                  <a:lnTo>
                    <a:pt x="13" y="268"/>
                  </a:lnTo>
                  <a:lnTo>
                    <a:pt x="66" y="272"/>
                  </a:lnTo>
                  <a:lnTo>
                    <a:pt x="133" y="280"/>
                  </a:lnTo>
                  <a:lnTo>
                    <a:pt x="199" y="289"/>
                  </a:lnTo>
                  <a:lnTo>
                    <a:pt x="265" y="301"/>
                  </a:lnTo>
                  <a:lnTo>
                    <a:pt x="318" y="313"/>
                  </a:lnTo>
                  <a:lnTo>
                    <a:pt x="384" y="325"/>
                  </a:lnTo>
                  <a:lnTo>
                    <a:pt x="437" y="337"/>
                  </a:lnTo>
                  <a:lnTo>
                    <a:pt x="477" y="353"/>
                  </a:lnTo>
                  <a:lnTo>
                    <a:pt x="543" y="366"/>
                  </a:lnTo>
                  <a:lnTo>
                    <a:pt x="582" y="378"/>
                  </a:lnTo>
                  <a:lnTo>
                    <a:pt x="622" y="394"/>
                  </a:lnTo>
                  <a:lnTo>
                    <a:pt x="662" y="410"/>
                  </a:lnTo>
                  <a:lnTo>
                    <a:pt x="688" y="431"/>
                  </a:lnTo>
                  <a:lnTo>
                    <a:pt x="715" y="447"/>
                  </a:lnTo>
                  <a:lnTo>
                    <a:pt x="741" y="463"/>
                  </a:lnTo>
                  <a:lnTo>
                    <a:pt x="781" y="475"/>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53" name="Freeform 29"/>
            <p:cNvSpPr>
              <a:spLocks/>
            </p:cNvSpPr>
            <p:nvPr/>
          </p:nvSpPr>
          <p:spPr bwMode="auto">
            <a:xfrm>
              <a:off x="5223" y="5109"/>
              <a:ext cx="728" cy="463"/>
            </a:xfrm>
            <a:custGeom>
              <a:avLst/>
              <a:gdLst/>
              <a:ahLst/>
              <a:cxnLst>
                <a:cxn ang="0">
                  <a:pos x="609" y="455"/>
                </a:cxn>
                <a:cxn ang="0">
                  <a:pos x="675" y="434"/>
                </a:cxn>
                <a:cxn ang="0">
                  <a:pos x="715" y="402"/>
                </a:cxn>
                <a:cxn ang="0">
                  <a:pos x="715" y="341"/>
                </a:cxn>
                <a:cxn ang="0">
                  <a:pos x="701" y="284"/>
                </a:cxn>
                <a:cxn ang="0">
                  <a:pos x="662" y="215"/>
                </a:cxn>
                <a:cxn ang="0">
                  <a:pos x="556" y="146"/>
                </a:cxn>
                <a:cxn ang="0">
                  <a:pos x="437" y="77"/>
                </a:cxn>
                <a:cxn ang="0">
                  <a:pos x="371" y="45"/>
                </a:cxn>
                <a:cxn ang="0">
                  <a:pos x="331" y="25"/>
                </a:cxn>
                <a:cxn ang="0">
                  <a:pos x="318" y="21"/>
                </a:cxn>
                <a:cxn ang="0">
                  <a:pos x="291" y="12"/>
                </a:cxn>
                <a:cxn ang="0">
                  <a:pos x="265" y="0"/>
                </a:cxn>
                <a:cxn ang="0">
                  <a:pos x="212" y="8"/>
                </a:cxn>
                <a:cxn ang="0">
                  <a:pos x="185" y="16"/>
                </a:cxn>
                <a:cxn ang="0">
                  <a:pos x="172" y="21"/>
                </a:cxn>
                <a:cxn ang="0">
                  <a:pos x="185" y="29"/>
                </a:cxn>
                <a:cxn ang="0">
                  <a:pos x="225" y="41"/>
                </a:cxn>
                <a:cxn ang="0">
                  <a:pos x="238" y="57"/>
                </a:cxn>
                <a:cxn ang="0">
                  <a:pos x="146" y="69"/>
                </a:cxn>
                <a:cxn ang="0">
                  <a:pos x="53" y="85"/>
                </a:cxn>
                <a:cxn ang="0">
                  <a:pos x="27" y="106"/>
                </a:cxn>
                <a:cxn ang="0">
                  <a:pos x="27" y="114"/>
                </a:cxn>
                <a:cxn ang="0">
                  <a:pos x="27" y="114"/>
                </a:cxn>
                <a:cxn ang="0">
                  <a:pos x="0" y="122"/>
                </a:cxn>
                <a:cxn ang="0">
                  <a:pos x="0" y="134"/>
                </a:cxn>
                <a:cxn ang="0">
                  <a:pos x="13" y="154"/>
                </a:cxn>
                <a:cxn ang="0">
                  <a:pos x="27" y="158"/>
                </a:cxn>
                <a:cxn ang="0">
                  <a:pos x="40" y="158"/>
                </a:cxn>
                <a:cxn ang="0">
                  <a:pos x="66" y="150"/>
                </a:cxn>
                <a:cxn ang="0">
                  <a:pos x="106" y="118"/>
                </a:cxn>
                <a:cxn ang="0">
                  <a:pos x="172" y="89"/>
                </a:cxn>
                <a:cxn ang="0">
                  <a:pos x="238" y="81"/>
                </a:cxn>
                <a:cxn ang="0">
                  <a:pos x="291" y="77"/>
                </a:cxn>
                <a:cxn ang="0">
                  <a:pos x="318" y="85"/>
                </a:cxn>
                <a:cxn ang="0">
                  <a:pos x="437" y="138"/>
                </a:cxn>
                <a:cxn ang="0">
                  <a:pos x="529" y="195"/>
                </a:cxn>
                <a:cxn ang="0">
                  <a:pos x="582" y="244"/>
                </a:cxn>
                <a:cxn ang="0">
                  <a:pos x="596" y="280"/>
                </a:cxn>
                <a:cxn ang="0">
                  <a:pos x="596" y="313"/>
                </a:cxn>
                <a:cxn ang="0">
                  <a:pos x="437" y="337"/>
                </a:cxn>
                <a:cxn ang="0">
                  <a:pos x="357" y="357"/>
                </a:cxn>
                <a:cxn ang="0">
                  <a:pos x="291" y="386"/>
                </a:cxn>
                <a:cxn ang="0">
                  <a:pos x="305" y="402"/>
                </a:cxn>
                <a:cxn ang="0">
                  <a:pos x="331" y="410"/>
                </a:cxn>
                <a:cxn ang="0">
                  <a:pos x="305" y="414"/>
                </a:cxn>
                <a:cxn ang="0">
                  <a:pos x="318" y="422"/>
                </a:cxn>
                <a:cxn ang="0">
                  <a:pos x="357" y="426"/>
                </a:cxn>
                <a:cxn ang="0">
                  <a:pos x="384" y="426"/>
                </a:cxn>
                <a:cxn ang="0">
                  <a:pos x="437" y="422"/>
                </a:cxn>
                <a:cxn ang="0">
                  <a:pos x="477" y="418"/>
                </a:cxn>
                <a:cxn ang="0">
                  <a:pos x="463" y="402"/>
                </a:cxn>
                <a:cxn ang="0">
                  <a:pos x="450" y="386"/>
                </a:cxn>
                <a:cxn ang="0">
                  <a:pos x="450" y="369"/>
                </a:cxn>
                <a:cxn ang="0">
                  <a:pos x="490" y="361"/>
                </a:cxn>
                <a:cxn ang="0">
                  <a:pos x="529" y="361"/>
                </a:cxn>
                <a:cxn ang="0">
                  <a:pos x="556" y="463"/>
                </a:cxn>
              </a:cxnLst>
              <a:rect l="0" t="0" r="r" b="b"/>
              <a:pathLst>
                <a:path w="728" h="463">
                  <a:moveTo>
                    <a:pt x="556" y="463"/>
                  </a:moveTo>
                  <a:lnTo>
                    <a:pt x="582" y="463"/>
                  </a:lnTo>
                  <a:lnTo>
                    <a:pt x="609" y="455"/>
                  </a:lnTo>
                  <a:lnTo>
                    <a:pt x="635" y="451"/>
                  </a:lnTo>
                  <a:lnTo>
                    <a:pt x="649" y="442"/>
                  </a:lnTo>
                  <a:lnTo>
                    <a:pt x="675" y="434"/>
                  </a:lnTo>
                  <a:lnTo>
                    <a:pt x="688" y="422"/>
                  </a:lnTo>
                  <a:lnTo>
                    <a:pt x="701" y="414"/>
                  </a:lnTo>
                  <a:lnTo>
                    <a:pt x="715" y="402"/>
                  </a:lnTo>
                  <a:lnTo>
                    <a:pt x="715" y="382"/>
                  </a:lnTo>
                  <a:lnTo>
                    <a:pt x="728" y="361"/>
                  </a:lnTo>
                  <a:lnTo>
                    <a:pt x="715" y="341"/>
                  </a:lnTo>
                  <a:lnTo>
                    <a:pt x="715" y="325"/>
                  </a:lnTo>
                  <a:lnTo>
                    <a:pt x="715" y="305"/>
                  </a:lnTo>
                  <a:lnTo>
                    <a:pt x="701" y="284"/>
                  </a:lnTo>
                  <a:lnTo>
                    <a:pt x="688" y="264"/>
                  </a:lnTo>
                  <a:lnTo>
                    <a:pt x="688" y="244"/>
                  </a:lnTo>
                  <a:lnTo>
                    <a:pt x="662" y="215"/>
                  </a:lnTo>
                  <a:lnTo>
                    <a:pt x="635" y="191"/>
                  </a:lnTo>
                  <a:lnTo>
                    <a:pt x="596" y="167"/>
                  </a:lnTo>
                  <a:lnTo>
                    <a:pt x="556" y="146"/>
                  </a:lnTo>
                  <a:lnTo>
                    <a:pt x="516" y="122"/>
                  </a:lnTo>
                  <a:lnTo>
                    <a:pt x="477" y="98"/>
                  </a:lnTo>
                  <a:lnTo>
                    <a:pt x="437" y="77"/>
                  </a:lnTo>
                  <a:lnTo>
                    <a:pt x="410" y="53"/>
                  </a:lnTo>
                  <a:lnTo>
                    <a:pt x="384" y="49"/>
                  </a:lnTo>
                  <a:lnTo>
                    <a:pt x="371" y="45"/>
                  </a:lnTo>
                  <a:lnTo>
                    <a:pt x="357" y="37"/>
                  </a:lnTo>
                  <a:lnTo>
                    <a:pt x="344" y="33"/>
                  </a:lnTo>
                  <a:lnTo>
                    <a:pt x="331" y="25"/>
                  </a:lnTo>
                  <a:lnTo>
                    <a:pt x="331" y="21"/>
                  </a:lnTo>
                  <a:lnTo>
                    <a:pt x="318" y="16"/>
                  </a:lnTo>
                  <a:lnTo>
                    <a:pt x="318" y="21"/>
                  </a:lnTo>
                  <a:lnTo>
                    <a:pt x="305" y="16"/>
                  </a:lnTo>
                  <a:lnTo>
                    <a:pt x="291" y="16"/>
                  </a:lnTo>
                  <a:lnTo>
                    <a:pt x="291" y="12"/>
                  </a:lnTo>
                  <a:lnTo>
                    <a:pt x="278" y="8"/>
                  </a:lnTo>
                  <a:lnTo>
                    <a:pt x="278" y="4"/>
                  </a:lnTo>
                  <a:lnTo>
                    <a:pt x="265" y="0"/>
                  </a:lnTo>
                  <a:lnTo>
                    <a:pt x="238" y="0"/>
                  </a:lnTo>
                  <a:lnTo>
                    <a:pt x="225" y="4"/>
                  </a:lnTo>
                  <a:lnTo>
                    <a:pt x="212" y="8"/>
                  </a:lnTo>
                  <a:lnTo>
                    <a:pt x="212" y="12"/>
                  </a:lnTo>
                  <a:lnTo>
                    <a:pt x="199" y="12"/>
                  </a:lnTo>
                  <a:lnTo>
                    <a:pt x="185" y="16"/>
                  </a:lnTo>
                  <a:lnTo>
                    <a:pt x="185" y="16"/>
                  </a:lnTo>
                  <a:lnTo>
                    <a:pt x="172" y="16"/>
                  </a:lnTo>
                  <a:lnTo>
                    <a:pt x="172" y="21"/>
                  </a:lnTo>
                  <a:lnTo>
                    <a:pt x="159" y="21"/>
                  </a:lnTo>
                  <a:lnTo>
                    <a:pt x="172" y="25"/>
                  </a:lnTo>
                  <a:lnTo>
                    <a:pt x="185" y="29"/>
                  </a:lnTo>
                  <a:lnTo>
                    <a:pt x="199" y="33"/>
                  </a:lnTo>
                  <a:lnTo>
                    <a:pt x="212" y="37"/>
                  </a:lnTo>
                  <a:lnTo>
                    <a:pt x="225" y="41"/>
                  </a:lnTo>
                  <a:lnTo>
                    <a:pt x="225" y="45"/>
                  </a:lnTo>
                  <a:lnTo>
                    <a:pt x="225" y="53"/>
                  </a:lnTo>
                  <a:lnTo>
                    <a:pt x="238" y="57"/>
                  </a:lnTo>
                  <a:lnTo>
                    <a:pt x="212" y="61"/>
                  </a:lnTo>
                  <a:lnTo>
                    <a:pt x="185" y="65"/>
                  </a:lnTo>
                  <a:lnTo>
                    <a:pt x="146" y="69"/>
                  </a:lnTo>
                  <a:lnTo>
                    <a:pt x="119" y="73"/>
                  </a:lnTo>
                  <a:lnTo>
                    <a:pt x="80" y="77"/>
                  </a:lnTo>
                  <a:lnTo>
                    <a:pt x="53" y="85"/>
                  </a:lnTo>
                  <a:lnTo>
                    <a:pt x="40" y="94"/>
                  </a:lnTo>
                  <a:lnTo>
                    <a:pt x="27" y="106"/>
                  </a:lnTo>
                  <a:lnTo>
                    <a:pt x="27" y="106"/>
                  </a:lnTo>
                  <a:lnTo>
                    <a:pt x="27" y="110"/>
                  </a:lnTo>
                  <a:lnTo>
                    <a:pt x="27" y="110"/>
                  </a:lnTo>
                  <a:lnTo>
                    <a:pt x="27" y="114"/>
                  </a:lnTo>
                  <a:lnTo>
                    <a:pt x="27" y="114"/>
                  </a:lnTo>
                  <a:lnTo>
                    <a:pt x="27" y="114"/>
                  </a:lnTo>
                  <a:lnTo>
                    <a:pt x="27" y="114"/>
                  </a:lnTo>
                  <a:lnTo>
                    <a:pt x="27" y="114"/>
                  </a:lnTo>
                  <a:lnTo>
                    <a:pt x="0" y="118"/>
                  </a:lnTo>
                  <a:lnTo>
                    <a:pt x="0" y="122"/>
                  </a:lnTo>
                  <a:lnTo>
                    <a:pt x="0" y="126"/>
                  </a:lnTo>
                  <a:lnTo>
                    <a:pt x="0" y="130"/>
                  </a:lnTo>
                  <a:lnTo>
                    <a:pt x="0" y="134"/>
                  </a:lnTo>
                  <a:lnTo>
                    <a:pt x="13" y="142"/>
                  </a:lnTo>
                  <a:lnTo>
                    <a:pt x="13" y="146"/>
                  </a:lnTo>
                  <a:lnTo>
                    <a:pt x="13" y="154"/>
                  </a:lnTo>
                  <a:lnTo>
                    <a:pt x="13" y="154"/>
                  </a:lnTo>
                  <a:lnTo>
                    <a:pt x="27" y="154"/>
                  </a:lnTo>
                  <a:lnTo>
                    <a:pt x="27" y="158"/>
                  </a:lnTo>
                  <a:lnTo>
                    <a:pt x="40" y="158"/>
                  </a:lnTo>
                  <a:lnTo>
                    <a:pt x="40" y="158"/>
                  </a:lnTo>
                  <a:lnTo>
                    <a:pt x="40" y="158"/>
                  </a:lnTo>
                  <a:lnTo>
                    <a:pt x="53" y="158"/>
                  </a:lnTo>
                  <a:lnTo>
                    <a:pt x="53" y="158"/>
                  </a:lnTo>
                  <a:lnTo>
                    <a:pt x="66" y="150"/>
                  </a:lnTo>
                  <a:lnTo>
                    <a:pt x="80" y="142"/>
                  </a:lnTo>
                  <a:lnTo>
                    <a:pt x="93" y="130"/>
                  </a:lnTo>
                  <a:lnTo>
                    <a:pt x="106" y="118"/>
                  </a:lnTo>
                  <a:lnTo>
                    <a:pt x="119" y="110"/>
                  </a:lnTo>
                  <a:lnTo>
                    <a:pt x="146" y="98"/>
                  </a:lnTo>
                  <a:lnTo>
                    <a:pt x="172" y="89"/>
                  </a:lnTo>
                  <a:lnTo>
                    <a:pt x="199" y="85"/>
                  </a:lnTo>
                  <a:lnTo>
                    <a:pt x="225" y="81"/>
                  </a:lnTo>
                  <a:lnTo>
                    <a:pt x="238" y="81"/>
                  </a:lnTo>
                  <a:lnTo>
                    <a:pt x="252" y="81"/>
                  </a:lnTo>
                  <a:lnTo>
                    <a:pt x="278" y="77"/>
                  </a:lnTo>
                  <a:lnTo>
                    <a:pt x="291" y="77"/>
                  </a:lnTo>
                  <a:lnTo>
                    <a:pt x="305" y="77"/>
                  </a:lnTo>
                  <a:lnTo>
                    <a:pt x="318" y="81"/>
                  </a:lnTo>
                  <a:lnTo>
                    <a:pt x="318" y="85"/>
                  </a:lnTo>
                  <a:lnTo>
                    <a:pt x="357" y="102"/>
                  </a:lnTo>
                  <a:lnTo>
                    <a:pt x="397" y="118"/>
                  </a:lnTo>
                  <a:lnTo>
                    <a:pt x="437" y="138"/>
                  </a:lnTo>
                  <a:lnTo>
                    <a:pt x="477" y="158"/>
                  </a:lnTo>
                  <a:lnTo>
                    <a:pt x="503" y="175"/>
                  </a:lnTo>
                  <a:lnTo>
                    <a:pt x="529" y="195"/>
                  </a:lnTo>
                  <a:lnTo>
                    <a:pt x="556" y="215"/>
                  </a:lnTo>
                  <a:lnTo>
                    <a:pt x="569" y="231"/>
                  </a:lnTo>
                  <a:lnTo>
                    <a:pt x="582" y="244"/>
                  </a:lnTo>
                  <a:lnTo>
                    <a:pt x="582" y="256"/>
                  </a:lnTo>
                  <a:lnTo>
                    <a:pt x="596" y="268"/>
                  </a:lnTo>
                  <a:lnTo>
                    <a:pt x="596" y="280"/>
                  </a:lnTo>
                  <a:lnTo>
                    <a:pt x="596" y="292"/>
                  </a:lnTo>
                  <a:lnTo>
                    <a:pt x="596" y="300"/>
                  </a:lnTo>
                  <a:lnTo>
                    <a:pt x="596" y="313"/>
                  </a:lnTo>
                  <a:lnTo>
                    <a:pt x="596" y="325"/>
                  </a:lnTo>
                  <a:lnTo>
                    <a:pt x="450" y="325"/>
                  </a:lnTo>
                  <a:lnTo>
                    <a:pt x="437" y="337"/>
                  </a:lnTo>
                  <a:lnTo>
                    <a:pt x="410" y="345"/>
                  </a:lnTo>
                  <a:lnTo>
                    <a:pt x="384" y="349"/>
                  </a:lnTo>
                  <a:lnTo>
                    <a:pt x="357" y="357"/>
                  </a:lnTo>
                  <a:lnTo>
                    <a:pt x="331" y="365"/>
                  </a:lnTo>
                  <a:lnTo>
                    <a:pt x="305" y="373"/>
                  </a:lnTo>
                  <a:lnTo>
                    <a:pt x="291" y="386"/>
                  </a:lnTo>
                  <a:lnTo>
                    <a:pt x="291" y="398"/>
                  </a:lnTo>
                  <a:lnTo>
                    <a:pt x="291" y="402"/>
                  </a:lnTo>
                  <a:lnTo>
                    <a:pt x="305" y="402"/>
                  </a:lnTo>
                  <a:lnTo>
                    <a:pt x="318" y="406"/>
                  </a:lnTo>
                  <a:lnTo>
                    <a:pt x="318" y="406"/>
                  </a:lnTo>
                  <a:lnTo>
                    <a:pt x="331" y="410"/>
                  </a:lnTo>
                  <a:lnTo>
                    <a:pt x="331" y="414"/>
                  </a:lnTo>
                  <a:lnTo>
                    <a:pt x="318" y="414"/>
                  </a:lnTo>
                  <a:lnTo>
                    <a:pt x="305" y="414"/>
                  </a:lnTo>
                  <a:lnTo>
                    <a:pt x="305" y="418"/>
                  </a:lnTo>
                  <a:lnTo>
                    <a:pt x="305" y="422"/>
                  </a:lnTo>
                  <a:lnTo>
                    <a:pt x="318" y="422"/>
                  </a:lnTo>
                  <a:lnTo>
                    <a:pt x="331" y="426"/>
                  </a:lnTo>
                  <a:lnTo>
                    <a:pt x="344" y="426"/>
                  </a:lnTo>
                  <a:lnTo>
                    <a:pt x="357" y="426"/>
                  </a:lnTo>
                  <a:lnTo>
                    <a:pt x="357" y="426"/>
                  </a:lnTo>
                  <a:lnTo>
                    <a:pt x="371" y="426"/>
                  </a:lnTo>
                  <a:lnTo>
                    <a:pt x="384" y="426"/>
                  </a:lnTo>
                  <a:lnTo>
                    <a:pt x="410" y="422"/>
                  </a:lnTo>
                  <a:lnTo>
                    <a:pt x="424" y="422"/>
                  </a:lnTo>
                  <a:lnTo>
                    <a:pt x="437" y="422"/>
                  </a:lnTo>
                  <a:lnTo>
                    <a:pt x="450" y="422"/>
                  </a:lnTo>
                  <a:lnTo>
                    <a:pt x="463" y="422"/>
                  </a:lnTo>
                  <a:lnTo>
                    <a:pt x="477" y="418"/>
                  </a:lnTo>
                  <a:lnTo>
                    <a:pt x="477" y="414"/>
                  </a:lnTo>
                  <a:lnTo>
                    <a:pt x="477" y="410"/>
                  </a:lnTo>
                  <a:lnTo>
                    <a:pt x="463" y="402"/>
                  </a:lnTo>
                  <a:lnTo>
                    <a:pt x="463" y="398"/>
                  </a:lnTo>
                  <a:lnTo>
                    <a:pt x="450" y="394"/>
                  </a:lnTo>
                  <a:lnTo>
                    <a:pt x="450" y="386"/>
                  </a:lnTo>
                  <a:lnTo>
                    <a:pt x="437" y="382"/>
                  </a:lnTo>
                  <a:lnTo>
                    <a:pt x="437" y="378"/>
                  </a:lnTo>
                  <a:lnTo>
                    <a:pt x="450" y="369"/>
                  </a:lnTo>
                  <a:lnTo>
                    <a:pt x="463" y="365"/>
                  </a:lnTo>
                  <a:lnTo>
                    <a:pt x="477" y="365"/>
                  </a:lnTo>
                  <a:lnTo>
                    <a:pt x="490" y="361"/>
                  </a:lnTo>
                  <a:lnTo>
                    <a:pt x="503" y="361"/>
                  </a:lnTo>
                  <a:lnTo>
                    <a:pt x="516" y="361"/>
                  </a:lnTo>
                  <a:lnTo>
                    <a:pt x="529" y="361"/>
                  </a:lnTo>
                  <a:lnTo>
                    <a:pt x="543" y="357"/>
                  </a:lnTo>
                  <a:lnTo>
                    <a:pt x="569" y="357"/>
                  </a:lnTo>
                  <a:lnTo>
                    <a:pt x="556" y="463"/>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54" name="Freeform 30"/>
            <p:cNvSpPr>
              <a:spLocks/>
            </p:cNvSpPr>
            <p:nvPr/>
          </p:nvSpPr>
          <p:spPr bwMode="auto">
            <a:xfrm>
              <a:off x="6970" y="5174"/>
              <a:ext cx="436" cy="231"/>
            </a:xfrm>
            <a:custGeom>
              <a:avLst/>
              <a:gdLst/>
              <a:ahLst/>
              <a:cxnLst>
                <a:cxn ang="0">
                  <a:pos x="92" y="231"/>
                </a:cxn>
                <a:cxn ang="0">
                  <a:pos x="119" y="215"/>
                </a:cxn>
                <a:cxn ang="0">
                  <a:pos x="145" y="191"/>
                </a:cxn>
                <a:cxn ang="0">
                  <a:pos x="172" y="171"/>
                </a:cxn>
                <a:cxn ang="0">
                  <a:pos x="198" y="146"/>
                </a:cxn>
                <a:cxn ang="0">
                  <a:pos x="238" y="126"/>
                </a:cxn>
                <a:cxn ang="0">
                  <a:pos x="291" y="106"/>
                </a:cxn>
                <a:cxn ang="0">
                  <a:pos x="357" y="89"/>
                </a:cxn>
                <a:cxn ang="0">
                  <a:pos x="436" y="77"/>
                </a:cxn>
                <a:cxn ang="0">
                  <a:pos x="436" y="69"/>
                </a:cxn>
                <a:cxn ang="0">
                  <a:pos x="436" y="57"/>
                </a:cxn>
                <a:cxn ang="0">
                  <a:pos x="436" y="49"/>
                </a:cxn>
                <a:cxn ang="0">
                  <a:pos x="423" y="37"/>
                </a:cxn>
                <a:cxn ang="0">
                  <a:pos x="423" y="29"/>
                </a:cxn>
                <a:cxn ang="0">
                  <a:pos x="410" y="16"/>
                </a:cxn>
                <a:cxn ang="0">
                  <a:pos x="397" y="8"/>
                </a:cxn>
                <a:cxn ang="0">
                  <a:pos x="370" y="0"/>
                </a:cxn>
                <a:cxn ang="0">
                  <a:pos x="330" y="0"/>
                </a:cxn>
                <a:cxn ang="0">
                  <a:pos x="304" y="4"/>
                </a:cxn>
                <a:cxn ang="0">
                  <a:pos x="278" y="8"/>
                </a:cxn>
                <a:cxn ang="0">
                  <a:pos x="264" y="12"/>
                </a:cxn>
                <a:cxn ang="0">
                  <a:pos x="238" y="20"/>
                </a:cxn>
                <a:cxn ang="0">
                  <a:pos x="225" y="29"/>
                </a:cxn>
                <a:cxn ang="0">
                  <a:pos x="211" y="37"/>
                </a:cxn>
                <a:cxn ang="0">
                  <a:pos x="198" y="41"/>
                </a:cxn>
                <a:cxn ang="0">
                  <a:pos x="158" y="53"/>
                </a:cxn>
                <a:cxn ang="0">
                  <a:pos x="132" y="65"/>
                </a:cxn>
                <a:cxn ang="0">
                  <a:pos x="106" y="81"/>
                </a:cxn>
                <a:cxn ang="0">
                  <a:pos x="79" y="93"/>
                </a:cxn>
                <a:cxn ang="0">
                  <a:pos x="53" y="110"/>
                </a:cxn>
                <a:cxn ang="0">
                  <a:pos x="39" y="122"/>
                </a:cxn>
                <a:cxn ang="0">
                  <a:pos x="26" y="138"/>
                </a:cxn>
                <a:cxn ang="0">
                  <a:pos x="13" y="154"/>
                </a:cxn>
                <a:cxn ang="0">
                  <a:pos x="13" y="162"/>
                </a:cxn>
                <a:cxn ang="0">
                  <a:pos x="13" y="171"/>
                </a:cxn>
                <a:cxn ang="0">
                  <a:pos x="13" y="179"/>
                </a:cxn>
                <a:cxn ang="0">
                  <a:pos x="0" y="183"/>
                </a:cxn>
                <a:cxn ang="0">
                  <a:pos x="0" y="191"/>
                </a:cxn>
                <a:cxn ang="0">
                  <a:pos x="0" y="199"/>
                </a:cxn>
                <a:cxn ang="0">
                  <a:pos x="0" y="207"/>
                </a:cxn>
                <a:cxn ang="0">
                  <a:pos x="0" y="215"/>
                </a:cxn>
                <a:cxn ang="0">
                  <a:pos x="92" y="231"/>
                </a:cxn>
              </a:cxnLst>
              <a:rect l="0" t="0" r="r" b="b"/>
              <a:pathLst>
                <a:path w="436" h="231">
                  <a:moveTo>
                    <a:pt x="92" y="231"/>
                  </a:moveTo>
                  <a:lnTo>
                    <a:pt x="119" y="215"/>
                  </a:lnTo>
                  <a:lnTo>
                    <a:pt x="145" y="191"/>
                  </a:lnTo>
                  <a:lnTo>
                    <a:pt x="172" y="171"/>
                  </a:lnTo>
                  <a:lnTo>
                    <a:pt x="198" y="146"/>
                  </a:lnTo>
                  <a:lnTo>
                    <a:pt x="238" y="126"/>
                  </a:lnTo>
                  <a:lnTo>
                    <a:pt x="291" y="106"/>
                  </a:lnTo>
                  <a:lnTo>
                    <a:pt x="357" y="89"/>
                  </a:lnTo>
                  <a:lnTo>
                    <a:pt x="436" y="77"/>
                  </a:lnTo>
                  <a:lnTo>
                    <a:pt x="436" y="69"/>
                  </a:lnTo>
                  <a:lnTo>
                    <a:pt x="436" y="57"/>
                  </a:lnTo>
                  <a:lnTo>
                    <a:pt x="436" y="49"/>
                  </a:lnTo>
                  <a:lnTo>
                    <a:pt x="423" y="37"/>
                  </a:lnTo>
                  <a:lnTo>
                    <a:pt x="423" y="29"/>
                  </a:lnTo>
                  <a:lnTo>
                    <a:pt x="410" y="16"/>
                  </a:lnTo>
                  <a:lnTo>
                    <a:pt x="397" y="8"/>
                  </a:lnTo>
                  <a:lnTo>
                    <a:pt x="370" y="0"/>
                  </a:lnTo>
                  <a:lnTo>
                    <a:pt x="330" y="0"/>
                  </a:lnTo>
                  <a:lnTo>
                    <a:pt x="304" y="4"/>
                  </a:lnTo>
                  <a:lnTo>
                    <a:pt x="278" y="8"/>
                  </a:lnTo>
                  <a:lnTo>
                    <a:pt x="264" y="12"/>
                  </a:lnTo>
                  <a:lnTo>
                    <a:pt x="238" y="20"/>
                  </a:lnTo>
                  <a:lnTo>
                    <a:pt x="225" y="29"/>
                  </a:lnTo>
                  <a:lnTo>
                    <a:pt x="211" y="37"/>
                  </a:lnTo>
                  <a:lnTo>
                    <a:pt x="198" y="41"/>
                  </a:lnTo>
                  <a:lnTo>
                    <a:pt x="158" y="53"/>
                  </a:lnTo>
                  <a:lnTo>
                    <a:pt x="132" y="65"/>
                  </a:lnTo>
                  <a:lnTo>
                    <a:pt x="106" y="81"/>
                  </a:lnTo>
                  <a:lnTo>
                    <a:pt x="79" y="93"/>
                  </a:lnTo>
                  <a:lnTo>
                    <a:pt x="53" y="110"/>
                  </a:lnTo>
                  <a:lnTo>
                    <a:pt x="39" y="122"/>
                  </a:lnTo>
                  <a:lnTo>
                    <a:pt x="26" y="138"/>
                  </a:lnTo>
                  <a:lnTo>
                    <a:pt x="13" y="154"/>
                  </a:lnTo>
                  <a:lnTo>
                    <a:pt x="13" y="162"/>
                  </a:lnTo>
                  <a:lnTo>
                    <a:pt x="13" y="171"/>
                  </a:lnTo>
                  <a:lnTo>
                    <a:pt x="13" y="179"/>
                  </a:lnTo>
                  <a:lnTo>
                    <a:pt x="0" y="183"/>
                  </a:lnTo>
                  <a:lnTo>
                    <a:pt x="0" y="191"/>
                  </a:lnTo>
                  <a:lnTo>
                    <a:pt x="0" y="199"/>
                  </a:lnTo>
                  <a:lnTo>
                    <a:pt x="0" y="207"/>
                  </a:lnTo>
                  <a:lnTo>
                    <a:pt x="0" y="215"/>
                  </a:lnTo>
                  <a:lnTo>
                    <a:pt x="92" y="231"/>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55" name="Freeform 31"/>
            <p:cNvSpPr>
              <a:spLocks/>
            </p:cNvSpPr>
            <p:nvPr/>
          </p:nvSpPr>
          <p:spPr bwMode="auto">
            <a:xfrm>
              <a:off x="5038" y="4355"/>
              <a:ext cx="5398" cy="965"/>
            </a:xfrm>
            <a:custGeom>
              <a:avLst/>
              <a:gdLst/>
              <a:ahLst/>
              <a:cxnLst>
                <a:cxn ang="0">
                  <a:pos x="1257" y="929"/>
                </a:cxn>
                <a:cxn ang="0">
                  <a:pos x="1310" y="912"/>
                </a:cxn>
                <a:cxn ang="0">
                  <a:pos x="1230" y="880"/>
                </a:cxn>
                <a:cxn ang="0">
                  <a:pos x="1270" y="852"/>
                </a:cxn>
                <a:cxn ang="0">
                  <a:pos x="1204" y="852"/>
                </a:cxn>
                <a:cxn ang="0">
                  <a:pos x="2249" y="616"/>
                </a:cxn>
                <a:cxn ang="0">
                  <a:pos x="2699" y="576"/>
                </a:cxn>
                <a:cxn ang="0">
                  <a:pos x="2845" y="641"/>
                </a:cxn>
                <a:cxn ang="0">
                  <a:pos x="3149" y="645"/>
                </a:cxn>
                <a:cxn ang="0">
                  <a:pos x="3467" y="673"/>
                </a:cxn>
                <a:cxn ang="0">
                  <a:pos x="3493" y="701"/>
                </a:cxn>
                <a:cxn ang="0">
                  <a:pos x="3599" y="734"/>
                </a:cxn>
                <a:cxn ang="0">
                  <a:pos x="4155" y="823"/>
                </a:cxn>
                <a:cxn ang="0">
                  <a:pos x="3890" y="921"/>
                </a:cxn>
                <a:cxn ang="0">
                  <a:pos x="4194" y="904"/>
                </a:cxn>
                <a:cxn ang="0">
                  <a:pos x="4472" y="843"/>
                </a:cxn>
                <a:cxn ang="0">
                  <a:pos x="4327" y="758"/>
                </a:cxn>
                <a:cxn ang="0">
                  <a:pos x="4234" y="718"/>
                </a:cxn>
                <a:cxn ang="0">
                  <a:pos x="4340" y="706"/>
                </a:cxn>
                <a:cxn ang="0">
                  <a:pos x="4512" y="762"/>
                </a:cxn>
                <a:cxn ang="0">
                  <a:pos x="4631" y="726"/>
                </a:cxn>
                <a:cxn ang="0">
                  <a:pos x="4578" y="706"/>
                </a:cxn>
                <a:cxn ang="0">
                  <a:pos x="4922" y="649"/>
                </a:cxn>
                <a:cxn ang="0">
                  <a:pos x="4618" y="547"/>
                </a:cxn>
                <a:cxn ang="0">
                  <a:pos x="4274" y="454"/>
                </a:cxn>
                <a:cxn ang="0">
                  <a:pos x="4234" y="438"/>
                </a:cxn>
                <a:cxn ang="0">
                  <a:pos x="4459" y="426"/>
                </a:cxn>
                <a:cxn ang="0">
                  <a:pos x="4988" y="507"/>
                </a:cxn>
                <a:cxn ang="0">
                  <a:pos x="5187" y="580"/>
                </a:cxn>
                <a:cxn ang="0">
                  <a:pos x="5398" y="612"/>
                </a:cxn>
                <a:cxn ang="0">
                  <a:pos x="5028" y="357"/>
                </a:cxn>
                <a:cxn ang="0">
                  <a:pos x="4274" y="207"/>
                </a:cxn>
                <a:cxn ang="0">
                  <a:pos x="3678" y="166"/>
                </a:cxn>
                <a:cxn ang="0">
                  <a:pos x="3308" y="105"/>
                </a:cxn>
                <a:cxn ang="0">
                  <a:pos x="3123" y="89"/>
                </a:cxn>
                <a:cxn ang="0">
                  <a:pos x="3123" y="60"/>
                </a:cxn>
                <a:cxn ang="0">
                  <a:pos x="3374" y="28"/>
                </a:cxn>
                <a:cxn ang="0">
                  <a:pos x="3519" y="8"/>
                </a:cxn>
                <a:cxn ang="0">
                  <a:pos x="3175" y="24"/>
                </a:cxn>
                <a:cxn ang="0">
                  <a:pos x="2620" y="77"/>
                </a:cxn>
                <a:cxn ang="0">
                  <a:pos x="2289" y="109"/>
                </a:cxn>
                <a:cxn ang="0">
                  <a:pos x="2051" y="134"/>
                </a:cxn>
                <a:cxn ang="0">
                  <a:pos x="1469" y="223"/>
                </a:cxn>
                <a:cxn ang="0">
                  <a:pos x="1283" y="243"/>
                </a:cxn>
                <a:cxn ang="0">
                  <a:pos x="1350" y="194"/>
                </a:cxn>
                <a:cxn ang="0">
                  <a:pos x="1350" y="166"/>
                </a:cxn>
                <a:cxn ang="0">
                  <a:pos x="1402" y="146"/>
                </a:cxn>
                <a:cxn ang="0">
                  <a:pos x="450" y="511"/>
                </a:cxn>
                <a:cxn ang="0">
                  <a:pos x="291" y="539"/>
                </a:cxn>
                <a:cxn ang="0">
                  <a:pos x="159" y="555"/>
                </a:cxn>
                <a:cxn ang="0">
                  <a:pos x="13" y="645"/>
                </a:cxn>
                <a:cxn ang="0">
                  <a:pos x="93" y="677"/>
                </a:cxn>
                <a:cxn ang="0">
                  <a:pos x="119" y="685"/>
                </a:cxn>
                <a:cxn ang="0">
                  <a:pos x="662" y="681"/>
                </a:cxn>
                <a:cxn ang="0">
                  <a:pos x="1125" y="835"/>
                </a:cxn>
                <a:cxn ang="0">
                  <a:pos x="1204" y="925"/>
                </a:cxn>
              </a:cxnLst>
              <a:rect l="0" t="0" r="r" b="b"/>
              <a:pathLst>
                <a:path w="5398" h="965">
                  <a:moveTo>
                    <a:pt x="1270" y="965"/>
                  </a:moveTo>
                  <a:lnTo>
                    <a:pt x="1270" y="961"/>
                  </a:lnTo>
                  <a:lnTo>
                    <a:pt x="1270" y="957"/>
                  </a:lnTo>
                  <a:lnTo>
                    <a:pt x="1257" y="953"/>
                  </a:lnTo>
                  <a:lnTo>
                    <a:pt x="1257" y="945"/>
                  </a:lnTo>
                  <a:lnTo>
                    <a:pt x="1257" y="941"/>
                  </a:lnTo>
                  <a:lnTo>
                    <a:pt x="1257" y="933"/>
                  </a:lnTo>
                  <a:lnTo>
                    <a:pt x="1257" y="929"/>
                  </a:lnTo>
                  <a:lnTo>
                    <a:pt x="1270" y="921"/>
                  </a:lnTo>
                  <a:lnTo>
                    <a:pt x="1283" y="921"/>
                  </a:lnTo>
                  <a:lnTo>
                    <a:pt x="1297" y="921"/>
                  </a:lnTo>
                  <a:lnTo>
                    <a:pt x="1297" y="917"/>
                  </a:lnTo>
                  <a:lnTo>
                    <a:pt x="1310" y="917"/>
                  </a:lnTo>
                  <a:lnTo>
                    <a:pt x="1310" y="917"/>
                  </a:lnTo>
                  <a:lnTo>
                    <a:pt x="1310" y="912"/>
                  </a:lnTo>
                  <a:lnTo>
                    <a:pt x="1310" y="912"/>
                  </a:lnTo>
                  <a:lnTo>
                    <a:pt x="1310" y="912"/>
                  </a:lnTo>
                  <a:lnTo>
                    <a:pt x="1297" y="912"/>
                  </a:lnTo>
                  <a:lnTo>
                    <a:pt x="1283" y="908"/>
                  </a:lnTo>
                  <a:lnTo>
                    <a:pt x="1270" y="904"/>
                  </a:lnTo>
                  <a:lnTo>
                    <a:pt x="1257" y="900"/>
                  </a:lnTo>
                  <a:lnTo>
                    <a:pt x="1244" y="896"/>
                  </a:lnTo>
                  <a:lnTo>
                    <a:pt x="1230" y="888"/>
                  </a:lnTo>
                  <a:lnTo>
                    <a:pt x="1230" y="880"/>
                  </a:lnTo>
                  <a:lnTo>
                    <a:pt x="1230" y="876"/>
                  </a:lnTo>
                  <a:lnTo>
                    <a:pt x="1230" y="872"/>
                  </a:lnTo>
                  <a:lnTo>
                    <a:pt x="1244" y="872"/>
                  </a:lnTo>
                  <a:lnTo>
                    <a:pt x="1257" y="868"/>
                  </a:lnTo>
                  <a:lnTo>
                    <a:pt x="1257" y="864"/>
                  </a:lnTo>
                  <a:lnTo>
                    <a:pt x="1270" y="860"/>
                  </a:lnTo>
                  <a:lnTo>
                    <a:pt x="1270" y="856"/>
                  </a:lnTo>
                  <a:lnTo>
                    <a:pt x="1270" y="852"/>
                  </a:lnTo>
                  <a:lnTo>
                    <a:pt x="1270" y="848"/>
                  </a:lnTo>
                  <a:lnTo>
                    <a:pt x="1257" y="848"/>
                  </a:lnTo>
                  <a:lnTo>
                    <a:pt x="1257" y="848"/>
                  </a:lnTo>
                  <a:lnTo>
                    <a:pt x="1244" y="848"/>
                  </a:lnTo>
                  <a:lnTo>
                    <a:pt x="1230" y="848"/>
                  </a:lnTo>
                  <a:lnTo>
                    <a:pt x="1230" y="852"/>
                  </a:lnTo>
                  <a:lnTo>
                    <a:pt x="1217" y="852"/>
                  </a:lnTo>
                  <a:lnTo>
                    <a:pt x="1204" y="852"/>
                  </a:lnTo>
                  <a:lnTo>
                    <a:pt x="1191" y="848"/>
                  </a:lnTo>
                  <a:lnTo>
                    <a:pt x="1310" y="762"/>
                  </a:lnTo>
                  <a:lnTo>
                    <a:pt x="1178" y="775"/>
                  </a:lnTo>
                  <a:lnTo>
                    <a:pt x="1138" y="750"/>
                  </a:lnTo>
                  <a:lnTo>
                    <a:pt x="2104" y="641"/>
                  </a:lnTo>
                  <a:lnTo>
                    <a:pt x="2143" y="633"/>
                  </a:lnTo>
                  <a:lnTo>
                    <a:pt x="2196" y="624"/>
                  </a:lnTo>
                  <a:lnTo>
                    <a:pt x="2249" y="616"/>
                  </a:lnTo>
                  <a:lnTo>
                    <a:pt x="2289" y="612"/>
                  </a:lnTo>
                  <a:lnTo>
                    <a:pt x="2342" y="608"/>
                  </a:lnTo>
                  <a:lnTo>
                    <a:pt x="2395" y="600"/>
                  </a:lnTo>
                  <a:lnTo>
                    <a:pt x="2434" y="596"/>
                  </a:lnTo>
                  <a:lnTo>
                    <a:pt x="2474" y="592"/>
                  </a:lnTo>
                  <a:lnTo>
                    <a:pt x="2554" y="588"/>
                  </a:lnTo>
                  <a:lnTo>
                    <a:pt x="2620" y="580"/>
                  </a:lnTo>
                  <a:lnTo>
                    <a:pt x="2699" y="576"/>
                  </a:lnTo>
                  <a:lnTo>
                    <a:pt x="2765" y="576"/>
                  </a:lnTo>
                  <a:lnTo>
                    <a:pt x="2845" y="576"/>
                  </a:lnTo>
                  <a:lnTo>
                    <a:pt x="2898" y="576"/>
                  </a:lnTo>
                  <a:lnTo>
                    <a:pt x="2964" y="584"/>
                  </a:lnTo>
                  <a:lnTo>
                    <a:pt x="3017" y="592"/>
                  </a:lnTo>
                  <a:lnTo>
                    <a:pt x="2792" y="641"/>
                  </a:lnTo>
                  <a:lnTo>
                    <a:pt x="2818" y="641"/>
                  </a:lnTo>
                  <a:lnTo>
                    <a:pt x="2845" y="641"/>
                  </a:lnTo>
                  <a:lnTo>
                    <a:pt x="2871" y="641"/>
                  </a:lnTo>
                  <a:lnTo>
                    <a:pt x="2898" y="637"/>
                  </a:lnTo>
                  <a:lnTo>
                    <a:pt x="2937" y="637"/>
                  </a:lnTo>
                  <a:lnTo>
                    <a:pt x="2964" y="641"/>
                  </a:lnTo>
                  <a:lnTo>
                    <a:pt x="3003" y="641"/>
                  </a:lnTo>
                  <a:lnTo>
                    <a:pt x="3030" y="645"/>
                  </a:lnTo>
                  <a:lnTo>
                    <a:pt x="3096" y="645"/>
                  </a:lnTo>
                  <a:lnTo>
                    <a:pt x="3149" y="645"/>
                  </a:lnTo>
                  <a:lnTo>
                    <a:pt x="3202" y="645"/>
                  </a:lnTo>
                  <a:lnTo>
                    <a:pt x="3255" y="649"/>
                  </a:lnTo>
                  <a:lnTo>
                    <a:pt x="3295" y="649"/>
                  </a:lnTo>
                  <a:lnTo>
                    <a:pt x="3347" y="657"/>
                  </a:lnTo>
                  <a:lnTo>
                    <a:pt x="3387" y="661"/>
                  </a:lnTo>
                  <a:lnTo>
                    <a:pt x="3440" y="665"/>
                  </a:lnTo>
                  <a:lnTo>
                    <a:pt x="3453" y="669"/>
                  </a:lnTo>
                  <a:lnTo>
                    <a:pt x="3467" y="673"/>
                  </a:lnTo>
                  <a:lnTo>
                    <a:pt x="3480" y="673"/>
                  </a:lnTo>
                  <a:lnTo>
                    <a:pt x="3493" y="677"/>
                  </a:lnTo>
                  <a:lnTo>
                    <a:pt x="3493" y="681"/>
                  </a:lnTo>
                  <a:lnTo>
                    <a:pt x="3506" y="685"/>
                  </a:lnTo>
                  <a:lnTo>
                    <a:pt x="3519" y="689"/>
                  </a:lnTo>
                  <a:lnTo>
                    <a:pt x="3519" y="693"/>
                  </a:lnTo>
                  <a:lnTo>
                    <a:pt x="3506" y="697"/>
                  </a:lnTo>
                  <a:lnTo>
                    <a:pt x="3493" y="701"/>
                  </a:lnTo>
                  <a:lnTo>
                    <a:pt x="3480" y="706"/>
                  </a:lnTo>
                  <a:lnTo>
                    <a:pt x="3467" y="706"/>
                  </a:lnTo>
                  <a:lnTo>
                    <a:pt x="3440" y="710"/>
                  </a:lnTo>
                  <a:lnTo>
                    <a:pt x="3427" y="710"/>
                  </a:lnTo>
                  <a:lnTo>
                    <a:pt x="3414" y="714"/>
                  </a:lnTo>
                  <a:lnTo>
                    <a:pt x="3387" y="718"/>
                  </a:lnTo>
                  <a:lnTo>
                    <a:pt x="3493" y="726"/>
                  </a:lnTo>
                  <a:lnTo>
                    <a:pt x="3599" y="734"/>
                  </a:lnTo>
                  <a:lnTo>
                    <a:pt x="3691" y="742"/>
                  </a:lnTo>
                  <a:lnTo>
                    <a:pt x="3797" y="754"/>
                  </a:lnTo>
                  <a:lnTo>
                    <a:pt x="3890" y="766"/>
                  </a:lnTo>
                  <a:lnTo>
                    <a:pt x="3969" y="779"/>
                  </a:lnTo>
                  <a:lnTo>
                    <a:pt x="4049" y="799"/>
                  </a:lnTo>
                  <a:lnTo>
                    <a:pt x="4128" y="819"/>
                  </a:lnTo>
                  <a:lnTo>
                    <a:pt x="4141" y="819"/>
                  </a:lnTo>
                  <a:lnTo>
                    <a:pt x="4155" y="823"/>
                  </a:lnTo>
                  <a:lnTo>
                    <a:pt x="4155" y="827"/>
                  </a:lnTo>
                  <a:lnTo>
                    <a:pt x="4155" y="831"/>
                  </a:lnTo>
                  <a:lnTo>
                    <a:pt x="4155" y="835"/>
                  </a:lnTo>
                  <a:lnTo>
                    <a:pt x="4168" y="843"/>
                  </a:lnTo>
                  <a:lnTo>
                    <a:pt x="4168" y="848"/>
                  </a:lnTo>
                  <a:lnTo>
                    <a:pt x="4194" y="852"/>
                  </a:lnTo>
                  <a:lnTo>
                    <a:pt x="3850" y="921"/>
                  </a:lnTo>
                  <a:lnTo>
                    <a:pt x="3890" y="921"/>
                  </a:lnTo>
                  <a:lnTo>
                    <a:pt x="3916" y="921"/>
                  </a:lnTo>
                  <a:lnTo>
                    <a:pt x="3956" y="917"/>
                  </a:lnTo>
                  <a:lnTo>
                    <a:pt x="3996" y="912"/>
                  </a:lnTo>
                  <a:lnTo>
                    <a:pt x="4035" y="908"/>
                  </a:lnTo>
                  <a:lnTo>
                    <a:pt x="4075" y="908"/>
                  </a:lnTo>
                  <a:lnTo>
                    <a:pt x="4102" y="908"/>
                  </a:lnTo>
                  <a:lnTo>
                    <a:pt x="4128" y="908"/>
                  </a:lnTo>
                  <a:lnTo>
                    <a:pt x="4194" y="904"/>
                  </a:lnTo>
                  <a:lnTo>
                    <a:pt x="4247" y="900"/>
                  </a:lnTo>
                  <a:lnTo>
                    <a:pt x="4287" y="896"/>
                  </a:lnTo>
                  <a:lnTo>
                    <a:pt x="4340" y="892"/>
                  </a:lnTo>
                  <a:lnTo>
                    <a:pt x="4379" y="884"/>
                  </a:lnTo>
                  <a:lnTo>
                    <a:pt x="4419" y="876"/>
                  </a:lnTo>
                  <a:lnTo>
                    <a:pt x="4459" y="868"/>
                  </a:lnTo>
                  <a:lnTo>
                    <a:pt x="4485" y="852"/>
                  </a:lnTo>
                  <a:lnTo>
                    <a:pt x="4472" y="843"/>
                  </a:lnTo>
                  <a:lnTo>
                    <a:pt x="4459" y="831"/>
                  </a:lnTo>
                  <a:lnTo>
                    <a:pt x="4446" y="819"/>
                  </a:lnTo>
                  <a:lnTo>
                    <a:pt x="4432" y="811"/>
                  </a:lnTo>
                  <a:lnTo>
                    <a:pt x="4419" y="799"/>
                  </a:lnTo>
                  <a:lnTo>
                    <a:pt x="4393" y="787"/>
                  </a:lnTo>
                  <a:lnTo>
                    <a:pt x="4366" y="779"/>
                  </a:lnTo>
                  <a:lnTo>
                    <a:pt x="4327" y="766"/>
                  </a:lnTo>
                  <a:lnTo>
                    <a:pt x="4327" y="758"/>
                  </a:lnTo>
                  <a:lnTo>
                    <a:pt x="4313" y="750"/>
                  </a:lnTo>
                  <a:lnTo>
                    <a:pt x="4300" y="746"/>
                  </a:lnTo>
                  <a:lnTo>
                    <a:pt x="4300" y="738"/>
                  </a:lnTo>
                  <a:lnTo>
                    <a:pt x="4274" y="734"/>
                  </a:lnTo>
                  <a:lnTo>
                    <a:pt x="4260" y="730"/>
                  </a:lnTo>
                  <a:lnTo>
                    <a:pt x="4247" y="726"/>
                  </a:lnTo>
                  <a:lnTo>
                    <a:pt x="4234" y="718"/>
                  </a:lnTo>
                  <a:lnTo>
                    <a:pt x="4234" y="718"/>
                  </a:lnTo>
                  <a:lnTo>
                    <a:pt x="4234" y="714"/>
                  </a:lnTo>
                  <a:lnTo>
                    <a:pt x="4247" y="710"/>
                  </a:lnTo>
                  <a:lnTo>
                    <a:pt x="4247" y="706"/>
                  </a:lnTo>
                  <a:lnTo>
                    <a:pt x="4260" y="701"/>
                  </a:lnTo>
                  <a:lnTo>
                    <a:pt x="4274" y="697"/>
                  </a:lnTo>
                  <a:lnTo>
                    <a:pt x="4287" y="697"/>
                  </a:lnTo>
                  <a:lnTo>
                    <a:pt x="4300" y="701"/>
                  </a:lnTo>
                  <a:lnTo>
                    <a:pt x="4340" y="706"/>
                  </a:lnTo>
                  <a:lnTo>
                    <a:pt x="4366" y="714"/>
                  </a:lnTo>
                  <a:lnTo>
                    <a:pt x="4379" y="722"/>
                  </a:lnTo>
                  <a:lnTo>
                    <a:pt x="4393" y="730"/>
                  </a:lnTo>
                  <a:lnTo>
                    <a:pt x="4406" y="742"/>
                  </a:lnTo>
                  <a:lnTo>
                    <a:pt x="4419" y="750"/>
                  </a:lnTo>
                  <a:lnTo>
                    <a:pt x="4446" y="758"/>
                  </a:lnTo>
                  <a:lnTo>
                    <a:pt x="4485" y="762"/>
                  </a:lnTo>
                  <a:lnTo>
                    <a:pt x="4512" y="762"/>
                  </a:lnTo>
                  <a:lnTo>
                    <a:pt x="4538" y="762"/>
                  </a:lnTo>
                  <a:lnTo>
                    <a:pt x="4565" y="758"/>
                  </a:lnTo>
                  <a:lnTo>
                    <a:pt x="4591" y="754"/>
                  </a:lnTo>
                  <a:lnTo>
                    <a:pt x="4604" y="750"/>
                  </a:lnTo>
                  <a:lnTo>
                    <a:pt x="4618" y="742"/>
                  </a:lnTo>
                  <a:lnTo>
                    <a:pt x="4631" y="734"/>
                  </a:lnTo>
                  <a:lnTo>
                    <a:pt x="4644" y="726"/>
                  </a:lnTo>
                  <a:lnTo>
                    <a:pt x="4631" y="726"/>
                  </a:lnTo>
                  <a:lnTo>
                    <a:pt x="4618" y="722"/>
                  </a:lnTo>
                  <a:lnTo>
                    <a:pt x="4604" y="718"/>
                  </a:lnTo>
                  <a:lnTo>
                    <a:pt x="4604" y="718"/>
                  </a:lnTo>
                  <a:lnTo>
                    <a:pt x="4591" y="714"/>
                  </a:lnTo>
                  <a:lnTo>
                    <a:pt x="4591" y="710"/>
                  </a:lnTo>
                  <a:lnTo>
                    <a:pt x="4578" y="710"/>
                  </a:lnTo>
                  <a:lnTo>
                    <a:pt x="4578" y="706"/>
                  </a:lnTo>
                  <a:lnTo>
                    <a:pt x="4578" y="706"/>
                  </a:lnTo>
                  <a:lnTo>
                    <a:pt x="4578" y="701"/>
                  </a:lnTo>
                  <a:lnTo>
                    <a:pt x="4591" y="697"/>
                  </a:lnTo>
                  <a:lnTo>
                    <a:pt x="4591" y="693"/>
                  </a:lnTo>
                  <a:lnTo>
                    <a:pt x="4604" y="689"/>
                  </a:lnTo>
                  <a:lnTo>
                    <a:pt x="4604" y="685"/>
                  </a:lnTo>
                  <a:lnTo>
                    <a:pt x="4604" y="677"/>
                  </a:lnTo>
                  <a:lnTo>
                    <a:pt x="4604" y="673"/>
                  </a:lnTo>
                  <a:lnTo>
                    <a:pt x="4922" y="649"/>
                  </a:lnTo>
                  <a:lnTo>
                    <a:pt x="4895" y="637"/>
                  </a:lnTo>
                  <a:lnTo>
                    <a:pt x="4882" y="620"/>
                  </a:lnTo>
                  <a:lnTo>
                    <a:pt x="4843" y="608"/>
                  </a:lnTo>
                  <a:lnTo>
                    <a:pt x="4803" y="592"/>
                  </a:lnTo>
                  <a:lnTo>
                    <a:pt x="4763" y="580"/>
                  </a:lnTo>
                  <a:lnTo>
                    <a:pt x="4723" y="568"/>
                  </a:lnTo>
                  <a:lnTo>
                    <a:pt x="4671" y="555"/>
                  </a:lnTo>
                  <a:lnTo>
                    <a:pt x="4618" y="547"/>
                  </a:lnTo>
                  <a:lnTo>
                    <a:pt x="4578" y="535"/>
                  </a:lnTo>
                  <a:lnTo>
                    <a:pt x="4525" y="527"/>
                  </a:lnTo>
                  <a:lnTo>
                    <a:pt x="4485" y="515"/>
                  </a:lnTo>
                  <a:lnTo>
                    <a:pt x="4432" y="503"/>
                  </a:lnTo>
                  <a:lnTo>
                    <a:pt x="4393" y="491"/>
                  </a:lnTo>
                  <a:lnTo>
                    <a:pt x="4353" y="478"/>
                  </a:lnTo>
                  <a:lnTo>
                    <a:pt x="4313" y="466"/>
                  </a:lnTo>
                  <a:lnTo>
                    <a:pt x="4274" y="454"/>
                  </a:lnTo>
                  <a:lnTo>
                    <a:pt x="4274" y="450"/>
                  </a:lnTo>
                  <a:lnTo>
                    <a:pt x="4260" y="450"/>
                  </a:lnTo>
                  <a:lnTo>
                    <a:pt x="4260" y="446"/>
                  </a:lnTo>
                  <a:lnTo>
                    <a:pt x="4260" y="446"/>
                  </a:lnTo>
                  <a:lnTo>
                    <a:pt x="4247" y="442"/>
                  </a:lnTo>
                  <a:lnTo>
                    <a:pt x="4247" y="442"/>
                  </a:lnTo>
                  <a:lnTo>
                    <a:pt x="4247" y="442"/>
                  </a:lnTo>
                  <a:lnTo>
                    <a:pt x="4234" y="438"/>
                  </a:lnTo>
                  <a:lnTo>
                    <a:pt x="4247" y="430"/>
                  </a:lnTo>
                  <a:lnTo>
                    <a:pt x="4260" y="426"/>
                  </a:lnTo>
                  <a:lnTo>
                    <a:pt x="4287" y="422"/>
                  </a:lnTo>
                  <a:lnTo>
                    <a:pt x="4327" y="422"/>
                  </a:lnTo>
                  <a:lnTo>
                    <a:pt x="4353" y="422"/>
                  </a:lnTo>
                  <a:lnTo>
                    <a:pt x="4393" y="422"/>
                  </a:lnTo>
                  <a:lnTo>
                    <a:pt x="4419" y="426"/>
                  </a:lnTo>
                  <a:lnTo>
                    <a:pt x="4459" y="426"/>
                  </a:lnTo>
                  <a:lnTo>
                    <a:pt x="4525" y="434"/>
                  </a:lnTo>
                  <a:lnTo>
                    <a:pt x="4604" y="438"/>
                  </a:lnTo>
                  <a:lnTo>
                    <a:pt x="4671" y="450"/>
                  </a:lnTo>
                  <a:lnTo>
                    <a:pt x="4737" y="458"/>
                  </a:lnTo>
                  <a:lnTo>
                    <a:pt x="4803" y="466"/>
                  </a:lnTo>
                  <a:lnTo>
                    <a:pt x="4869" y="478"/>
                  </a:lnTo>
                  <a:lnTo>
                    <a:pt x="4935" y="491"/>
                  </a:lnTo>
                  <a:lnTo>
                    <a:pt x="4988" y="507"/>
                  </a:lnTo>
                  <a:lnTo>
                    <a:pt x="5001" y="519"/>
                  </a:lnTo>
                  <a:lnTo>
                    <a:pt x="5028" y="527"/>
                  </a:lnTo>
                  <a:lnTo>
                    <a:pt x="5054" y="535"/>
                  </a:lnTo>
                  <a:lnTo>
                    <a:pt x="5081" y="547"/>
                  </a:lnTo>
                  <a:lnTo>
                    <a:pt x="5107" y="555"/>
                  </a:lnTo>
                  <a:lnTo>
                    <a:pt x="5134" y="564"/>
                  </a:lnTo>
                  <a:lnTo>
                    <a:pt x="5160" y="572"/>
                  </a:lnTo>
                  <a:lnTo>
                    <a:pt x="5187" y="580"/>
                  </a:lnTo>
                  <a:lnTo>
                    <a:pt x="5226" y="584"/>
                  </a:lnTo>
                  <a:lnTo>
                    <a:pt x="5253" y="588"/>
                  </a:lnTo>
                  <a:lnTo>
                    <a:pt x="5266" y="596"/>
                  </a:lnTo>
                  <a:lnTo>
                    <a:pt x="5292" y="600"/>
                  </a:lnTo>
                  <a:lnTo>
                    <a:pt x="5306" y="604"/>
                  </a:lnTo>
                  <a:lnTo>
                    <a:pt x="5332" y="608"/>
                  </a:lnTo>
                  <a:lnTo>
                    <a:pt x="5359" y="612"/>
                  </a:lnTo>
                  <a:lnTo>
                    <a:pt x="5398" y="612"/>
                  </a:lnTo>
                  <a:lnTo>
                    <a:pt x="5398" y="588"/>
                  </a:lnTo>
                  <a:lnTo>
                    <a:pt x="5398" y="564"/>
                  </a:lnTo>
                  <a:lnTo>
                    <a:pt x="5385" y="539"/>
                  </a:lnTo>
                  <a:lnTo>
                    <a:pt x="5359" y="519"/>
                  </a:lnTo>
                  <a:lnTo>
                    <a:pt x="5306" y="474"/>
                  </a:lnTo>
                  <a:lnTo>
                    <a:pt x="5226" y="434"/>
                  </a:lnTo>
                  <a:lnTo>
                    <a:pt x="5134" y="393"/>
                  </a:lnTo>
                  <a:lnTo>
                    <a:pt x="5028" y="357"/>
                  </a:lnTo>
                  <a:lnTo>
                    <a:pt x="4922" y="320"/>
                  </a:lnTo>
                  <a:lnTo>
                    <a:pt x="4816" y="288"/>
                  </a:lnTo>
                  <a:lnTo>
                    <a:pt x="4723" y="271"/>
                  </a:lnTo>
                  <a:lnTo>
                    <a:pt x="4631" y="259"/>
                  </a:lnTo>
                  <a:lnTo>
                    <a:pt x="4551" y="243"/>
                  </a:lnTo>
                  <a:lnTo>
                    <a:pt x="4459" y="231"/>
                  </a:lnTo>
                  <a:lnTo>
                    <a:pt x="4366" y="219"/>
                  </a:lnTo>
                  <a:lnTo>
                    <a:pt x="4274" y="207"/>
                  </a:lnTo>
                  <a:lnTo>
                    <a:pt x="4181" y="198"/>
                  </a:lnTo>
                  <a:lnTo>
                    <a:pt x="4088" y="190"/>
                  </a:lnTo>
                  <a:lnTo>
                    <a:pt x="4022" y="186"/>
                  </a:lnTo>
                  <a:lnTo>
                    <a:pt x="3956" y="186"/>
                  </a:lnTo>
                  <a:lnTo>
                    <a:pt x="3877" y="182"/>
                  </a:lnTo>
                  <a:lnTo>
                    <a:pt x="3811" y="174"/>
                  </a:lnTo>
                  <a:lnTo>
                    <a:pt x="3744" y="170"/>
                  </a:lnTo>
                  <a:lnTo>
                    <a:pt x="3678" y="166"/>
                  </a:lnTo>
                  <a:lnTo>
                    <a:pt x="3625" y="158"/>
                  </a:lnTo>
                  <a:lnTo>
                    <a:pt x="3572" y="154"/>
                  </a:lnTo>
                  <a:lnTo>
                    <a:pt x="3519" y="146"/>
                  </a:lnTo>
                  <a:lnTo>
                    <a:pt x="3467" y="142"/>
                  </a:lnTo>
                  <a:lnTo>
                    <a:pt x="3414" y="134"/>
                  </a:lnTo>
                  <a:lnTo>
                    <a:pt x="3374" y="125"/>
                  </a:lnTo>
                  <a:lnTo>
                    <a:pt x="3347" y="117"/>
                  </a:lnTo>
                  <a:lnTo>
                    <a:pt x="3308" y="105"/>
                  </a:lnTo>
                  <a:lnTo>
                    <a:pt x="3281" y="93"/>
                  </a:lnTo>
                  <a:lnTo>
                    <a:pt x="3255" y="81"/>
                  </a:lnTo>
                  <a:lnTo>
                    <a:pt x="3228" y="85"/>
                  </a:lnTo>
                  <a:lnTo>
                    <a:pt x="3215" y="85"/>
                  </a:lnTo>
                  <a:lnTo>
                    <a:pt x="3189" y="89"/>
                  </a:lnTo>
                  <a:lnTo>
                    <a:pt x="3162" y="89"/>
                  </a:lnTo>
                  <a:lnTo>
                    <a:pt x="3136" y="89"/>
                  </a:lnTo>
                  <a:lnTo>
                    <a:pt x="3123" y="89"/>
                  </a:lnTo>
                  <a:lnTo>
                    <a:pt x="3096" y="89"/>
                  </a:lnTo>
                  <a:lnTo>
                    <a:pt x="3070" y="89"/>
                  </a:lnTo>
                  <a:lnTo>
                    <a:pt x="3070" y="85"/>
                  </a:lnTo>
                  <a:lnTo>
                    <a:pt x="3070" y="81"/>
                  </a:lnTo>
                  <a:lnTo>
                    <a:pt x="3083" y="73"/>
                  </a:lnTo>
                  <a:lnTo>
                    <a:pt x="3096" y="69"/>
                  </a:lnTo>
                  <a:lnTo>
                    <a:pt x="3109" y="65"/>
                  </a:lnTo>
                  <a:lnTo>
                    <a:pt x="3123" y="60"/>
                  </a:lnTo>
                  <a:lnTo>
                    <a:pt x="3136" y="56"/>
                  </a:lnTo>
                  <a:lnTo>
                    <a:pt x="3136" y="56"/>
                  </a:lnTo>
                  <a:lnTo>
                    <a:pt x="3175" y="52"/>
                  </a:lnTo>
                  <a:lnTo>
                    <a:pt x="3215" y="48"/>
                  </a:lnTo>
                  <a:lnTo>
                    <a:pt x="3255" y="44"/>
                  </a:lnTo>
                  <a:lnTo>
                    <a:pt x="3295" y="40"/>
                  </a:lnTo>
                  <a:lnTo>
                    <a:pt x="3334" y="36"/>
                  </a:lnTo>
                  <a:lnTo>
                    <a:pt x="3374" y="28"/>
                  </a:lnTo>
                  <a:lnTo>
                    <a:pt x="3414" y="24"/>
                  </a:lnTo>
                  <a:lnTo>
                    <a:pt x="3440" y="16"/>
                  </a:lnTo>
                  <a:lnTo>
                    <a:pt x="3453" y="16"/>
                  </a:lnTo>
                  <a:lnTo>
                    <a:pt x="3467" y="16"/>
                  </a:lnTo>
                  <a:lnTo>
                    <a:pt x="3480" y="16"/>
                  </a:lnTo>
                  <a:lnTo>
                    <a:pt x="3493" y="12"/>
                  </a:lnTo>
                  <a:lnTo>
                    <a:pt x="3506" y="12"/>
                  </a:lnTo>
                  <a:lnTo>
                    <a:pt x="3519" y="8"/>
                  </a:lnTo>
                  <a:lnTo>
                    <a:pt x="3519" y="8"/>
                  </a:lnTo>
                  <a:lnTo>
                    <a:pt x="3519" y="0"/>
                  </a:lnTo>
                  <a:lnTo>
                    <a:pt x="3467" y="0"/>
                  </a:lnTo>
                  <a:lnTo>
                    <a:pt x="3414" y="4"/>
                  </a:lnTo>
                  <a:lnTo>
                    <a:pt x="3347" y="8"/>
                  </a:lnTo>
                  <a:lnTo>
                    <a:pt x="3295" y="12"/>
                  </a:lnTo>
                  <a:lnTo>
                    <a:pt x="3228" y="20"/>
                  </a:lnTo>
                  <a:lnTo>
                    <a:pt x="3175" y="24"/>
                  </a:lnTo>
                  <a:lnTo>
                    <a:pt x="3109" y="32"/>
                  </a:lnTo>
                  <a:lnTo>
                    <a:pt x="3056" y="36"/>
                  </a:lnTo>
                  <a:lnTo>
                    <a:pt x="2977" y="44"/>
                  </a:lnTo>
                  <a:lnTo>
                    <a:pt x="2911" y="52"/>
                  </a:lnTo>
                  <a:lnTo>
                    <a:pt x="2831" y="60"/>
                  </a:lnTo>
                  <a:lnTo>
                    <a:pt x="2765" y="69"/>
                  </a:lnTo>
                  <a:lnTo>
                    <a:pt x="2686" y="73"/>
                  </a:lnTo>
                  <a:lnTo>
                    <a:pt x="2620" y="77"/>
                  </a:lnTo>
                  <a:lnTo>
                    <a:pt x="2540" y="85"/>
                  </a:lnTo>
                  <a:lnTo>
                    <a:pt x="2474" y="89"/>
                  </a:lnTo>
                  <a:lnTo>
                    <a:pt x="2448" y="93"/>
                  </a:lnTo>
                  <a:lnTo>
                    <a:pt x="2408" y="93"/>
                  </a:lnTo>
                  <a:lnTo>
                    <a:pt x="2382" y="97"/>
                  </a:lnTo>
                  <a:lnTo>
                    <a:pt x="2342" y="105"/>
                  </a:lnTo>
                  <a:lnTo>
                    <a:pt x="2315" y="109"/>
                  </a:lnTo>
                  <a:lnTo>
                    <a:pt x="2289" y="109"/>
                  </a:lnTo>
                  <a:lnTo>
                    <a:pt x="2262" y="113"/>
                  </a:lnTo>
                  <a:lnTo>
                    <a:pt x="2236" y="113"/>
                  </a:lnTo>
                  <a:lnTo>
                    <a:pt x="2196" y="117"/>
                  </a:lnTo>
                  <a:lnTo>
                    <a:pt x="2170" y="117"/>
                  </a:lnTo>
                  <a:lnTo>
                    <a:pt x="2130" y="121"/>
                  </a:lnTo>
                  <a:lnTo>
                    <a:pt x="2104" y="125"/>
                  </a:lnTo>
                  <a:lnTo>
                    <a:pt x="2077" y="129"/>
                  </a:lnTo>
                  <a:lnTo>
                    <a:pt x="2051" y="134"/>
                  </a:lnTo>
                  <a:lnTo>
                    <a:pt x="2011" y="138"/>
                  </a:lnTo>
                  <a:lnTo>
                    <a:pt x="1971" y="142"/>
                  </a:lnTo>
                  <a:lnTo>
                    <a:pt x="1892" y="158"/>
                  </a:lnTo>
                  <a:lnTo>
                    <a:pt x="1813" y="170"/>
                  </a:lnTo>
                  <a:lnTo>
                    <a:pt x="1733" y="182"/>
                  </a:lnTo>
                  <a:lnTo>
                    <a:pt x="1641" y="194"/>
                  </a:lnTo>
                  <a:lnTo>
                    <a:pt x="1548" y="207"/>
                  </a:lnTo>
                  <a:lnTo>
                    <a:pt x="1469" y="223"/>
                  </a:lnTo>
                  <a:lnTo>
                    <a:pt x="1402" y="235"/>
                  </a:lnTo>
                  <a:lnTo>
                    <a:pt x="1336" y="255"/>
                  </a:lnTo>
                  <a:lnTo>
                    <a:pt x="1323" y="255"/>
                  </a:lnTo>
                  <a:lnTo>
                    <a:pt x="1310" y="255"/>
                  </a:lnTo>
                  <a:lnTo>
                    <a:pt x="1297" y="251"/>
                  </a:lnTo>
                  <a:lnTo>
                    <a:pt x="1297" y="251"/>
                  </a:lnTo>
                  <a:lnTo>
                    <a:pt x="1283" y="247"/>
                  </a:lnTo>
                  <a:lnTo>
                    <a:pt x="1283" y="243"/>
                  </a:lnTo>
                  <a:lnTo>
                    <a:pt x="1283" y="239"/>
                  </a:lnTo>
                  <a:lnTo>
                    <a:pt x="1270" y="235"/>
                  </a:lnTo>
                  <a:lnTo>
                    <a:pt x="1297" y="231"/>
                  </a:lnTo>
                  <a:lnTo>
                    <a:pt x="1323" y="227"/>
                  </a:lnTo>
                  <a:lnTo>
                    <a:pt x="1336" y="219"/>
                  </a:lnTo>
                  <a:lnTo>
                    <a:pt x="1336" y="211"/>
                  </a:lnTo>
                  <a:lnTo>
                    <a:pt x="1350" y="202"/>
                  </a:lnTo>
                  <a:lnTo>
                    <a:pt x="1350" y="194"/>
                  </a:lnTo>
                  <a:lnTo>
                    <a:pt x="1350" y="186"/>
                  </a:lnTo>
                  <a:lnTo>
                    <a:pt x="1350" y="178"/>
                  </a:lnTo>
                  <a:lnTo>
                    <a:pt x="1350" y="174"/>
                  </a:lnTo>
                  <a:lnTo>
                    <a:pt x="1350" y="174"/>
                  </a:lnTo>
                  <a:lnTo>
                    <a:pt x="1350" y="170"/>
                  </a:lnTo>
                  <a:lnTo>
                    <a:pt x="1350" y="170"/>
                  </a:lnTo>
                  <a:lnTo>
                    <a:pt x="1350" y="166"/>
                  </a:lnTo>
                  <a:lnTo>
                    <a:pt x="1350" y="166"/>
                  </a:lnTo>
                  <a:lnTo>
                    <a:pt x="1350" y="166"/>
                  </a:lnTo>
                  <a:lnTo>
                    <a:pt x="1350" y="166"/>
                  </a:lnTo>
                  <a:lnTo>
                    <a:pt x="1350" y="162"/>
                  </a:lnTo>
                  <a:lnTo>
                    <a:pt x="1363" y="158"/>
                  </a:lnTo>
                  <a:lnTo>
                    <a:pt x="1376" y="158"/>
                  </a:lnTo>
                  <a:lnTo>
                    <a:pt x="1389" y="154"/>
                  </a:lnTo>
                  <a:lnTo>
                    <a:pt x="1389" y="150"/>
                  </a:lnTo>
                  <a:lnTo>
                    <a:pt x="1402" y="146"/>
                  </a:lnTo>
                  <a:lnTo>
                    <a:pt x="1402" y="142"/>
                  </a:lnTo>
                  <a:lnTo>
                    <a:pt x="1389" y="138"/>
                  </a:lnTo>
                  <a:lnTo>
                    <a:pt x="1006" y="251"/>
                  </a:lnTo>
                  <a:lnTo>
                    <a:pt x="754" y="422"/>
                  </a:lnTo>
                  <a:lnTo>
                    <a:pt x="93" y="466"/>
                  </a:lnTo>
                  <a:lnTo>
                    <a:pt x="437" y="499"/>
                  </a:lnTo>
                  <a:lnTo>
                    <a:pt x="450" y="507"/>
                  </a:lnTo>
                  <a:lnTo>
                    <a:pt x="450" y="511"/>
                  </a:lnTo>
                  <a:lnTo>
                    <a:pt x="437" y="515"/>
                  </a:lnTo>
                  <a:lnTo>
                    <a:pt x="423" y="519"/>
                  </a:lnTo>
                  <a:lnTo>
                    <a:pt x="410" y="523"/>
                  </a:lnTo>
                  <a:lnTo>
                    <a:pt x="384" y="523"/>
                  </a:lnTo>
                  <a:lnTo>
                    <a:pt x="370" y="527"/>
                  </a:lnTo>
                  <a:lnTo>
                    <a:pt x="357" y="531"/>
                  </a:lnTo>
                  <a:lnTo>
                    <a:pt x="317" y="535"/>
                  </a:lnTo>
                  <a:lnTo>
                    <a:pt x="291" y="539"/>
                  </a:lnTo>
                  <a:lnTo>
                    <a:pt x="265" y="539"/>
                  </a:lnTo>
                  <a:lnTo>
                    <a:pt x="238" y="543"/>
                  </a:lnTo>
                  <a:lnTo>
                    <a:pt x="225" y="543"/>
                  </a:lnTo>
                  <a:lnTo>
                    <a:pt x="198" y="547"/>
                  </a:lnTo>
                  <a:lnTo>
                    <a:pt x="172" y="551"/>
                  </a:lnTo>
                  <a:lnTo>
                    <a:pt x="145" y="555"/>
                  </a:lnTo>
                  <a:lnTo>
                    <a:pt x="159" y="555"/>
                  </a:lnTo>
                  <a:lnTo>
                    <a:pt x="159" y="555"/>
                  </a:lnTo>
                  <a:lnTo>
                    <a:pt x="172" y="560"/>
                  </a:lnTo>
                  <a:lnTo>
                    <a:pt x="172" y="560"/>
                  </a:lnTo>
                  <a:lnTo>
                    <a:pt x="172" y="564"/>
                  </a:lnTo>
                  <a:lnTo>
                    <a:pt x="185" y="564"/>
                  </a:lnTo>
                  <a:lnTo>
                    <a:pt x="198" y="564"/>
                  </a:lnTo>
                  <a:lnTo>
                    <a:pt x="212" y="568"/>
                  </a:lnTo>
                  <a:lnTo>
                    <a:pt x="0" y="645"/>
                  </a:lnTo>
                  <a:lnTo>
                    <a:pt x="13" y="645"/>
                  </a:lnTo>
                  <a:lnTo>
                    <a:pt x="26" y="649"/>
                  </a:lnTo>
                  <a:lnTo>
                    <a:pt x="53" y="653"/>
                  </a:lnTo>
                  <a:lnTo>
                    <a:pt x="66" y="657"/>
                  </a:lnTo>
                  <a:lnTo>
                    <a:pt x="79" y="657"/>
                  </a:lnTo>
                  <a:lnTo>
                    <a:pt x="79" y="665"/>
                  </a:lnTo>
                  <a:lnTo>
                    <a:pt x="93" y="669"/>
                  </a:lnTo>
                  <a:lnTo>
                    <a:pt x="93" y="673"/>
                  </a:lnTo>
                  <a:lnTo>
                    <a:pt x="93" y="677"/>
                  </a:lnTo>
                  <a:lnTo>
                    <a:pt x="79" y="677"/>
                  </a:lnTo>
                  <a:lnTo>
                    <a:pt x="79" y="681"/>
                  </a:lnTo>
                  <a:lnTo>
                    <a:pt x="79" y="681"/>
                  </a:lnTo>
                  <a:lnTo>
                    <a:pt x="79" y="681"/>
                  </a:lnTo>
                  <a:lnTo>
                    <a:pt x="66" y="681"/>
                  </a:lnTo>
                  <a:lnTo>
                    <a:pt x="66" y="685"/>
                  </a:lnTo>
                  <a:lnTo>
                    <a:pt x="66" y="685"/>
                  </a:lnTo>
                  <a:lnTo>
                    <a:pt x="119" y="685"/>
                  </a:lnTo>
                  <a:lnTo>
                    <a:pt x="185" y="681"/>
                  </a:lnTo>
                  <a:lnTo>
                    <a:pt x="251" y="673"/>
                  </a:lnTo>
                  <a:lnTo>
                    <a:pt x="317" y="669"/>
                  </a:lnTo>
                  <a:lnTo>
                    <a:pt x="384" y="665"/>
                  </a:lnTo>
                  <a:lnTo>
                    <a:pt x="450" y="661"/>
                  </a:lnTo>
                  <a:lnTo>
                    <a:pt x="516" y="665"/>
                  </a:lnTo>
                  <a:lnTo>
                    <a:pt x="569" y="673"/>
                  </a:lnTo>
                  <a:lnTo>
                    <a:pt x="662" y="681"/>
                  </a:lnTo>
                  <a:lnTo>
                    <a:pt x="754" y="697"/>
                  </a:lnTo>
                  <a:lnTo>
                    <a:pt x="820" y="714"/>
                  </a:lnTo>
                  <a:lnTo>
                    <a:pt x="900" y="734"/>
                  </a:lnTo>
                  <a:lnTo>
                    <a:pt x="953" y="754"/>
                  </a:lnTo>
                  <a:lnTo>
                    <a:pt x="1019" y="779"/>
                  </a:lnTo>
                  <a:lnTo>
                    <a:pt x="1072" y="799"/>
                  </a:lnTo>
                  <a:lnTo>
                    <a:pt x="1125" y="823"/>
                  </a:lnTo>
                  <a:lnTo>
                    <a:pt x="1125" y="835"/>
                  </a:lnTo>
                  <a:lnTo>
                    <a:pt x="1138" y="852"/>
                  </a:lnTo>
                  <a:lnTo>
                    <a:pt x="1151" y="860"/>
                  </a:lnTo>
                  <a:lnTo>
                    <a:pt x="1151" y="872"/>
                  </a:lnTo>
                  <a:lnTo>
                    <a:pt x="1164" y="884"/>
                  </a:lnTo>
                  <a:lnTo>
                    <a:pt x="1178" y="892"/>
                  </a:lnTo>
                  <a:lnTo>
                    <a:pt x="1191" y="904"/>
                  </a:lnTo>
                  <a:lnTo>
                    <a:pt x="1191" y="917"/>
                  </a:lnTo>
                  <a:lnTo>
                    <a:pt x="1204" y="925"/>
                  </a:lnTo>
                  <a:lnTo>
                    <a:pt x="1217" y="929"/>
                  </a:lnTo>
                  <a:lnTo>
                    <a:pt x="1230" y="937"/>
                  </a:lnTo>
                  <a:lnTo>
                    <a:pt x="1244" y="945"/>
                  </a:lnTo>
                  <a:lnTo>
                    <a:pt x="1244" y="949"/>
                  </a:lnTo>
                  <a:lnTo>
                    <a:pt x="1257" y="953"/>
                  </a:lnTo>
                  <a:lnTo>
                    <a:pt x="1270" y="961"/>
                  </a:lnTo>
                  <a:lnTo>
                    <a:pt x="1270" y="965"/>
                  </a:lnTo>
                  <a:close/>
                </a:path>
              </a:pathLst>
            </a:custGeom>
            <a:solidFill>
              <a:srgbClr val="FFD966"/>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56" name="Freeform 32"/>
            <p:cNvSpPr>
              <a:spLocks/>
            </p:cNvSpPr>
            <p:nvPr/>
          </p:nvSpPr>
          <p:spPr bwMode="auto">
            <a:xfrm>
              <a:off x="8557" y="5146"/>
              <a:ext cx="464" cy="121"/>
            </a:xfrm>
            <a:custGeom>
              <a:avLst/>
              <a:gdLst/>
              <a:ahLst/>
              <a:cxnLst>
                <a:cxn ang="0">
                  <a:pos x="67" y="117"/>
                </a:cxn>
                <a:cxn ang="0">
                  <a:pos x="133" y="121"/>
                </a:cxn>
                <a:cxn ang="0">
                  <a:pos x="186" y="117"/>
                </a:cxn>
                <a:cxn ang="0">
                  <a:pos x="239" y="113"/>
                </a:cxn>
                <a:cxn ang="0">
                  <a:pos x="278" y="105"/>
                </a:cxn>
                <a:cxn ang="0">
                  <a:pos x="331" y="97"/>
                </a:cxn>
                <a:cxn ang="0">
                  <a:pos x="371" y="85"/>
                </a:cxn>
                <a:cxn ang="0">
                  <a:pos x="424" y="77"/>
                </a:cxn>
                <a:cxn ang="0">
                  <a:pos x="464" y="65"/>
                </a:cxn>
                <a:cxn ang="0">
                  <a:pos x="464" y="52"/>
                </a:cxn>
                <a:cxn ang="0">
                  <a:pos x="437" y="40"/>
                </a:cxn>
                <a:cxn ang="0">
                  <a:pos x="411" y="32"/>
                </a:cxn>
                <a:cxn ang="0">
                  <a:pos x="384" y="24"/>
                </a:cxn>
                <a:cxn ang="0">
                  <a:pos x="344" y="16"/>
                </a:cxn>
                <a:cxn ang="0">
                  <a:pos x="305" y="12"/>
                </a:cxn>
                <a:cxn ang="0">
                  <a:pos x="265" y="4"/>
                </a:cxn>
                <a:cxn ang="0">
                  <a:pos x="239" y="0"/>
                </a:cxn>
                <a:cxn ang="0">
                  <a:pos x="225" y="28"/>
                </a:cxn>
                <a:cxn ang="0">
                  <a:pos x="0" y="105"/>
                </a:cxn>
                <a:cxn ang="0">
                  <a:pos x="14" y="109"/>
                </a:cxn>
                <a:cxn ang="0">
                  <a:pos x="14" y="109"/>
                </a:cxn>
                <a:cxn ang="0">
                  <a:pos x="27" y="109"/>
                </a:cxn>
                <a:cxn ang="0">
                  <a:pos x="40" y="109"/>
                </a:cxn>
                <a:cxn ang="0">
                  <a:pos x="40" y="109"/>
                </a:cxn>
                <a:cxn ang="0">
                  <a:pos x="53" y="113"/>
                </a:cxn>
                <a:cxn ang="0">
                  <a:pos x="67" y="113"/>
                </a:cxn>
                <a:cxn ang="0">
                  <a:pos x="67" y="117"/>
                </a:cxn>
              </a:cxnLst>
              <a:rect l="0" t="0" r="r" b="b"/>
              <a:pathLst>
                <a:path w="464" h="121">
                  <a:moveTo>
                    <a:pt x="67" y="117"/>
                  </a:moveTo>
                  <a:lnTo>
                    <a:pt x="133" y="121"/>
                  </a:lnTo>
                  <a:lnTo>
                    <a:pt x="186" y="117"/>
                  </a:lnTo>
                  <a:lnTo>
                    <a:pt x="239" y="113"/>
                  </a:lnTo>
                  <a:lnTo>
                    <a:pt x="278" y="105"/>
                  </a:lnTo>
                  <a:lnTo>
                    <a:pt x="331" y="97"/>
                  </a:lnTo>
                  <a:lnTo>
                    <a:pt x="371" y="85"/>
                  </a:lnTo>
                  <a:lnTo>
                    <a:pt x="424" y="77"/>
                  </a:lnTo>
                  <a:lnTo>
                    <a:pt x="464" y="65"/>
                  </a:lnTo>
                  <a:lnTo>
                    <a:pt x="464" y="52"/>
                  </a:lnTo>
                  <a:lnTo>
                    <a:pt x="437" y="40"/>
                  </a:lnTo>
                  <a:lnTo>
                    <a:pt x="411" y="32"/>
                  </a:lnTo>
                  <a:lnTo>
                    <a:pt x="384" y="24"/>
                  </a:lnTo>
                  <a:lnTo>
                    <a:pt x="344" y="16"/>
                  </a:lnTo>
                  <a:lnTo>
                    <a:pt x="305" y="12"/>
                  </a:lnTo>
                  <a:lnTo>
                    <a:pt x="265" y="4"/>
                  </a:lnTo>
                  <a:lnTo>
                    <a:pt x="239" y="0"/>
                  </a:lnTo>
                  <a:lnTo>
                    <a:pt x="225" y="28"/>
                  </a:lnTo>
                  <a:lnTo>
                    <a:pt x="0" y="105"/>
                  </a:lnTo>
                  <a:lnTo>
                    <a:pt x="14" y="109"/>
                  </a:lnTo>
                  <a:lnTo>
                    <a:pt x="14" y="109"/>
                  </a:lnTo>
                  <a:lnTo>
                    <a:pt x="27" y="109"/>
                  </a:lnTo>
                  <a:lnTo>
                    <a:pt x="40" y="109"/>
                  </a:lnTo>
                  <a:lnTo>
                    <a:pt x="40" y="109"/>
                  </a:lnTo>
                  <a:lnTo>
                    <a:pt x="53" y="113"/>
                  </a:lnTo>
                  <a:lnTo>
                    <a:pt x="67" y="113"/>
                  </a:lnTo>
                  <a:lnTo>
                    <a:pt x="67" y="117"/>
                  </a:lnTo>
                  <a:close/>
                </a:path>
              </a:pathLst>
            </a:custGeom>
            <a:solidFill>
              <a:srgbClr val="FFCF2B"/>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57" name="Freeform 33"/>
            <p:cNvSpPr>
              <a:spLocks/>
            </p:cNvSpPr>
            <p:nvPr/>
          </p:nvSpPr>
          <p:spPr bwMode="auto">
            <a:xfrm>
              <a:off x="7618" y="4979"/>
              <a:ext cx="13" cy="4"/>
            </a:xfrm>
            <a:custGeom>
              <a:avLst/>
              <a:gdLst/>
              <a:ahLst/>
              <a:cxnLst>
                <a:cxn ang="0">
                  <a:pos x="0" y="4"/>
                </a:cxn>
                <a:cxn ang="0">
                  <a:pos x="0" y="4"/>
                </a:cxn>
                <a:cxn ang="0">
                  <a:pos x="0" y="0"/>
                </a:cxn>
                <a:cxn ang="0">
                  <a:pos x="0" y="0"/>
                </a:cxn>
                <a:cxn ang="0">
                  <a:pos x="13" y="0"/>
                </a:cxn>
                <a:cxn ang="0">
                  <a:pos x="13" y="0"/>
                </a:cxn>
                <a:cxn ang="0">
                  <a:pos x="13" y="0"/>
                </a:cxn>
                <a:cxn ang="0">
                  <a:pos x="13" y="0"/>
                </a:cxn>
                <a:cxn ang="0">
                  <a:pos x="13" y="0"/>
                </a:cxn>
                <a:cxn ang="0">
                  <a:pos x="13" y="0"/>
                </a:cxn>
                <a:cxn ang="0">
                  <a:pos x="13" y="0"/>
                </a:cxn>
                <a:cxn ang="0">
                  <a:pos x="13" y="0"/>
                </a:cxn>
                <a:cxn ang="0">
                  <a:pos x="13" y="0"/>
                </a:cxn>
                <a:cxn ang="0">
                  <a:pos x="0" y="0"/>
                </a:cxn>
                <a:cxn ang="0">
                  <a:pos x="0" y="0"/>
                </a:cxn>
                <a:cxn ang="0">
                  <a:pos x="0" y="4"/>
                </a:cxn>
                <a:cxn ang="0">
                  <a:pos x="0" y="4"/>
                </a:cxn>
              </a:cxnLst>
              <a:rect l="0" t="0" r="r" b="b"/>
              <a:pathLst>
                <a:path w="13" h="4">
                  <a:moveTo>
                    <a:pt x="0" y="4"/>
                  </a:moveTo>
                  <a:lnTo>
                    <a:pt x="0" y="4"/>
                  </a:lnTo>
                  <a:lnTo>
                    <a:pt x="0" y="0"/>
                  </a:lnTo>
                  <a:lnTo>
                    <a:pt x="0" y="0"/>
                  </a:lnTo>
                  <a:lnTo>
                    <a:pt x="13" y="0"/>
                  </a:lnTo>
                  <a:lnTo>
                    <a:pt x="13" y="0"/>
                  </a:lnTo>
                  <a:lnTo>
                    <a:pt x="13" y="0"/>
                  </a:lnTo>
                  <a:lnTo>
                    <a:pt x="13" y="0"/>
                  </a:lnTo>
                  <a:lnTo>
                    <a:pt x="13" y="0"/>
                  </a:lnTo>
                  <a:lnTo>
                    <a:pt x="13" y="0"/>
                  </a:lnTo>
                  <a:lnTo>
                    <a:pt x="13" y="0"/>
                  </a:lnTo>
                  <a:lnTo>
                    <a:pt x="13" y="0"/>
                  </a:lnTo>
                  <a:lnTo>
                    <a:pt x="13" y="0"/>
                  </a:lnTo>
                  <a:lnTo>
                    <a:pt x="0" y="0"/>
                  </a:lnTo>
                  <a:lnTo>
                    <a:pt x="0" y="0"/>
                  </a:lnTo>
                  <a:lnTo>
                    <a:pt x="0" y="4"/>
                  </a:lnTo>
                  <a:lnTo>
                    <a:pt x="0" y="4"/>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38" name="TextBox 37"/>
          <p:cNvSpPr txBox="1"/>
          <p:nvPr/>
        </p:nvSpPr>
        <p:spPr>
          <a:xfrm rot="239934">
            <a:off x="7241422" y="1829425"/>
            <a:ext cx="1969465" cy="1015663"/>
          </a:xfrm>
          <a:prstGeom prst="rect">
            <a:avLst/>
          </a:prstGeom>
          <a:noFill/>
          <a:scene3d>
            <a:camera prst="orthographicFront">
              <a:rot lat="0" lon="0" rev="0"/>
            </a:camera>
            <a:lightRig rig="threePt" dir="t"/>
          </a:scene3d>
        </p:spPr>
        <p:txBody>
          <a:bodyPr wrap="square" rtlCol="0">
            <a:spAutoFit/>
          </a:bodyPr>
          <a:lstStyle/>
          <a:p>
            <a:pPr algn="ctr"/>
            <a:r>
              <a:rPr lang="en-US" sz="6000" b="1" dirty="0" smtClean="0">
                <a:solidFill>
                  <a:schemeClr val="accent6">
                    <a:lumMod val="75000"/>
                  </a:schemeClr>
                </a:solidFill>
                <a:latin typeface="Papyrus" pitchFamily="66" charset="0"/>
              </a:rPr>
              <a:t>God</a:t>
            </a:r>
            <a:endParaRPr lang="en-US" sz="6000" b="1" dirty="0">
              <a:solidFill>
                <a:schemeClr val="accent6">
                  <a:lumMod val="75000"/>
                </a:schemeClr>
              </a:solidFill>
              <a:latin typeface="Papyrus" pitchFamily="66" charset="0"/>
            </a:endParaRPr>
          </a:p>
        </p:txBody>
      </p:sp>
      <p:sp>
        <p:nvSpPr>
          <p:cNvPr id="39" name="TextBox 38"/>
          <p:cNvSpPr txBox="1"/>
          <p:nvPr/>
        </p:nvSpPr>
        <p:spPr>
          <a:xfrm>
            <a:off x="1973765" y="650484"/>
            <a:ext cx="5419493" cy="1015663"/>
          </a:xfrm>
          <a:prstGeom prst="rect">
            <a:avLst/>
          </a:prstGeom>
          <a:noFill/>
        </p:spPr>
        <p:txBody>
          <a:bodyPr wrap="square" rtlCol="0">
            <a:spAutoFit/>
          </a:bodyPr>
          <a:lstStyle/>
          <a:p>
            <a:pPr algn="ctr"/>
            <a:r>
              <a:rPr lang="en-US" sz="6000" b="1" dirty="0" smtClean="0">
                <a:solidFill>
                  <a:srgbClr val="0070C0"/>
                </a:solidFill>
                <a:latin typeface="Papyrus" pitchFamily="66" charset="0"/>
              </a:rPr>
              <a:t>Isaiah 59:2 </a:t>
            </a:r>
            <a:r>
              <a:rPr lang="en-US" sz="2800" b="1" dirty="0" smtClean="0">
                <a:solidFill>
                  <a:srgbClr val="0070C0"/>
                </a:solidFill>
                <a:latin typeface="Papyrus" pitchFamily="66" charset="0"/>
              </a:rPr>
              <a:t>(pg. 392)</a:t>
            </a:r>
            <a:endParaRPr lang="en-US" sz="6000" b="1" dirty="0">
              <a:solidFill>
                <a:srgbClr val="0070C0"/>
              </a:solidFill>
              <a:latin typeface="Papyrus" pitchFamily="66" charset="0"/>
            </a:endParaRPr>
          </a:p>
        </p:txBody>
      </p:sp>
      <p:sp>
        <p:nvSpPr>
          <p:cNvPr id="40" name="TextBox 39"/>
          <p:cNvSpPr txBox="1"/>
          <p:nvPr/>
        </p:nvSpPr>
        <p:spPr>
          <a:xfrm>
            <a:off x="2074124" y="1911045"/>
            <a:ext cx="4958732" cy="2862322"/>
          </a:xfrm>
          <a:prstGeom prst="rect">
            <a:avLst/>
          </a:prstGeom>
          <a:noFill/>
        </p:spPr>
        <p:txBody>
          <a:bodyPr wrap="square" rtlCol="0">
            <a:spAutoFit/>
          </a:bodyPr>
          <a:lstStyle/>
          <a:p>
            <a:pPr algn="ctr"/>
            <a:r>
              <a:rPr lang="en-US" sz="3600" dirty="0" smtClean="0"/>
              <a:t>2 But </a:t>
            </a:r>
            <a:r>
              <a:rPr lang="en-US" sz="3600" dirty="0" smtClean="0">
                <a:solidFill>
                  <a:schemeClr val="accent6">
                    <a:lumMod val="75000"/>
                  </a:schemeClr>
                </a:solidFill>
              </a:rPr>
              <a:t>your iniquities </a:t>
            </a:r>
            <a:r>
              <a:rPr lang="en-US" sz="3600" dirty="0" smtClean="0"/>
              <a:t>have separated you from your God; And </a:t>
            </a:r>
            <a:r>
              <a:rPr lang="en-US" sz="3600" dirty="0" smtClean="0">
                <a:solidFill>
                  <a:schemeClr val="accent6">
                    <a:lumMod val="75000"/>
                  </a:schemeClr>
                </a:solidFill>
              </a:rPr>
              <a:t>your sins </a:t>
            </a:r>
            <a:r>
              <a:rPr lang="en-US" sz="3600" dirty="0" smtClean="0"/>
              <a:t>have hidden His face from you, So that He will not hear.</a:t>
            </a:r>
            <a:endParaRPr lang="en-US" sz="3600" dirty="0"/>
          </a:p>
        </p:txBody>
      </p:sp>
      <p:grpSp>
        <p:nvGrpSpPr>
          <p:cNvPr id="42" name="Group 41"/>
          <p:cNvGrpSpPr/>
          <p:nvPr/>
        </p:nvGrpSpPr>
        <p:grpSpPr>
          <a:xfrm>
            <a:off x="3155795" y="6478859"/>
            <a:ext cx="2743200" cy="521740"/>
            <a:chOff x="3155795" y="6478859"/>
            <a:chExt cx="2743200" cy="521740"/>
          </a:xfrm>
        </p:grpSpPr>
        <p:sp>
          <p:nvSpPr>
            <p:cNvPr id="43" name="Freeform 42"/>
            <p:cNvSpPr/>
            <p:nvPr/>
          </p:nvSpPr>
          <p:spPr>
            <a:xfrm>
              <a:off x="3155795" y="6478859"/>
              <a:ext cx="2743200" cy="521740"/>
            </a:xfrm>
            <a:custGeom>
              <a:avLst/>
              <a:gdLst>
                <a:gd name="connsiteX0" fmla="*/ 122664 w 2743200"/>
                <a:gd name="connsiteY0" fmla="*/ 356839 h 521740"/>
                <a:gd name="connsiteX1" fmla="*/ 144966 w 2743200"/>
                <a:gd name="connsiteY1" fmla="*/ 267629 h 521740"/>
                <a:gd name="connsiteX2" fmla="*/ 211873 w 2743200"/>
                <a:gd name="connsiteY2" fmla="*/ 178419 h 521740"/>
                <a:gd name="connsiteX3" fmla="*/ 245327 w 2743200"/>
                <a:gd name="connsiteY3" fmla="*/ 167268 h 521740"/>
                <a:gd name="connsiteX4" fmla="*/ 267629 w 2743200"/>
                <a:gd name="connsiteY4" fmla="*/ 133814 h 521740"/>
                <a:gd name="connsiteX5" fmla="*/ 345688 w 2743200"/>
                <a:gd name="connsiteY5" fmla="*/ 100361 h 521740"/>
                <a:gd name="connsiteX6" fmla="*/ 367990 w 2743200"/>
                <a:gd name="connsiteY6" fmla="*/ 78058 h 521740"/>
                <a:gd name="connsiteX7" fmla="*/ 401444 w 2743200"/>
                <a:gd name="connsiteY7" fmla="*/ 66907 h 521740"/>
                <a:gd name="connsiteX8" fmla="*/ 624468 w 2743200"/>
                <a:gd name="connsiteY8" fmla="*/ 78058 h 521740"/>
                <a:gd name="connsiteX9" fmla="*/ 702527 w 2743200"/>
                <a:gd name="connsiteY9" fmla="*/ 111512 h 521740"/>
                <a:gd name="connsiteX10" fmla="*/ 769434 w 2743200"/>
                <a:gd name="connsiteY10" fmla="*/ 144965 h 521740"/>
                <a:gd name="connsiteX11" fmla="*/ 791737 w 2743200"/>
                <a:gd name="connsiteY11" fmla="*/ 167268 h 521740"/>
                <a:gd name="connsiteX12" fmla="*/ 858644 w 2743200"/>
                <a:gd name="connsiteY12" fmla="*/ 189570 h 521740"/>
                <a:gd name="connsiteX13" fmla="*/ 981307 w 2743200"/>
                <a:gd name="connsiteY13" fmla="*/ 178419 h 521740"/>
                <a:gd name="connsiteX14" fmla="*/ 1048215 w 2743200"/>
                <a:gd name="connsiteY14" fmla="*/ 133814 h 521740"/>
                <a:gd name="connsiteX15" fmla="*/ 1081668 w 2743200"/>
                <a:gd name="connsiteY15" fmla="*/ 111512 h 521740"/>
                <a:gd name="connsiteX16" fmla="*/ 1126273 w 2743200"/>
                <a:gd name="connsiteY16" fmla="*/ 55756 h 521740"/>
                <a:gd name="connsiteX17" fmla="*/ 1215483 w 2743200"/>
                <a:gd name="connsiteY17" fmla="*/ 11151 h 521740"/>
                <a:gd name="connsiteX18" fmla="*/ 1248937 w 2743200"/>
                <a:gd name="connsiteY18" fmla="*/ 0 h 521740"/>
                <a:gd name="connsiteX19" fmla="*/ 1338146 w 2743200"/>
                <a:gd name="connsiteY19" fmla="*/ 11151 h 521740"/>
                <a:gd name="connsiteX20" fmla="*/ 1405054 w 2743200"/>
                <a:gd name="connsiteY20" fmla="*/ 55756 h 521740"/>
                <a:gd name="connsiteX21" fmla="*/ 1438507 w 2743200"/>
                <a:gd name="connsiteY21" fmla="*/ 66907 h 521740"/>
                <a:gd name="connsiteX22" fmla="*/ 1471961 w 2743200"/>
                <a:gd name="connsiteY22" fmla="*/ 89209 h 521740"/>
                <a:gd name="connsiteX23" fmla="*/ 1538868 w 2743200"/>
                <a:gd name="connsiteY23" fmla="*/ 111512 h 521740"/>
                <a:gd name="connsiteX24" fmla="*/ 1561171 w 2743200"/>
                <a:gd name="connsiteY24" fmla="*/ 133814 h 521740"/>
                <a:gd name="connsiteX25" fmla="*/ 1683834 w 2743200"/>
                <a:gd name="connsiteY25" fmla="*/ 156117 h 521740"/>
                <a:gd name="connsiteX26" fmla="*/ 1806498 w 2743200"/>
                <a:gd name="connsiteY26" fmla="*/ 133814 h 521740"/>
                <a:gd name="connsiteX27" fmla="*/ 1839951 w 2743200"/>
                <a:gd name="connsiteY27" fmla="*/ 122663 h 521740"/>
                <a:gd name="connsiteX28" fmla="*/ 1906859 w 2743200"/>
                <a:gd name="connsiteY28" fmla="*/ 89209 h 521740"/>
                <a:gd name="connsiteX29" fmla="*/ 1940312 w 2743200"/>
                <a:gd name="connsiteY29" fmla="*/ 66907 h 521740"/>
                <a:gd name="connsiteX30" fmla="*/ 2051825 w 2743200"/>
                <a:gd name="connsiteY30" fmla="*/ 89209 h 521740"/>
                <a:gd name="connsiteX31" fmla="*/ 2107581 w 2743200"/>
                <a:gd name="connsiteY31" fmla="*/ 133814 h 521740"/>
                <a:gd name="connsiteX32" fmla="*/ 2152185 w 2743200"/>
                <a:gd name="connsiteY32" fmla="*/ 144965 h 521740"/>
                <a:gd name="connsiteX33" fmla="*/ 2185639 w 2743200"/>
                <a:gd name="connsiteY33" fmla="*/ 156117 h 521740"/>
                <a:gd name="connsiteX34" fmla="*/ 2308303 w 2743200"/>
                <a:gd name="connsiteY34" fmla="*/ 144965 h 521740"/>
                <a:gd name="connsiteX35" fmla="*/ 2341756 w 2743200"/>
                <a:gd name="connsiteY35" fmla="*/ 133814 h 521740"/>
                <a:gd name="connsiteX36" fmla="*/ 2442117 w 2743200"/>
                <a:gd name="connsiteY36" fmla="*/ 55756 h 521740"/>
                <a:gd name="connsiteX37" fmla="*/ 2542478 w 2743200"/>
                <a:gd name="connsiteY37" fmla="*/ 66907 h 521740"/>
                <a:gd name="connsiteX38" fmla="*/ 2598234 w 2743200"/>
                <a:gd name="connsiteY38" fmla="*/ 111512 h 521740"/>
                <a:gd name="connsiteX39" fmla="*/ 2642839 w 2743200"/>
                <a:gd name="connsiteY39" fmla="*/ 178419 h 521740"/>
                <a:gd name="connsiteX40" fmla="*/ 2709746 w 2743200"/>
                <a:gd name="connsiteY40" fmla="*/ 200721 h 521740"/>
                <a:gd name="connsiteX41" fmla="*/ 2743200 w 2743200"/>
                <a:gd name="connsiteY41" fmla="*/ 211873 h 521740"/>
                <a:gd name="connsiteX42" fmla="*/ 2732049 w 2743200"/>
                <a:gd name="connsiteY42" fmla="*/ 256478 h 521740"/>
                <a:gd name="connsiteX43" fmla="*/ 2709746 w 2743200"/>
                <a:gd name="connsiteY43" fmla="*/ 278780 h 521740"/>
                <a:gd name="connsiteX44" fmla="*/ 2698595 w 2743200"/>
                <a:gd name="connsiteY44" fmla="*/ 312234 h 521740"/>
                <a:gd name="connsiteX45" fmla="*/ 2698595 w 2743200"/>
                <a:gd name="connsiteY45" fmla="*/ 401443 h 521740"/>
                <a:gd name="connsiteX46" fmla="*/ 2665142 w 2743200"/>
                <a:gd name="connsiteY46" fmla="*/ 412595 h 521740"/>
                <a:gd name="connsiteX47" fmla="*/ 2642839 w 2743200"/>
                <a:gd name="connsiteY47" fmla="*/ 434897 h 521740"/>
                <a:gd name="connsiteX48" fmla="*/ 2486722 w 2743200"/>
                <a:gd name="connsiteY48" fmla="*/ 457200 h 521740"/>
                <a:gd name="connsiteX49" fmla="*/ 2185639 w 2743200"/>
                <a:gd name="connsiteY49" fmla="*/ 468351 h 521740"/>
                <a:gd name="connsiteX50" fmla="*/ 1984917 w 2743200"/>
                <a:gd name="connsiteY50" fmla="*/ 490653 h 521740"/>
                <a:gd name="connsiteX51" fmla="*/ 1940312 w 2743200"/>
                <a:gd name="connsiteY51" fmla="*/ 501804 h 521740"/>
                <a:gd name="connsiteX52" fmla="*/ 1862254 w 2743200"/>
                <a:gd name="connsiteY52" fmla="*/ 512956 h 521740"/>
                <a:gd name="connsiteX53" fmla="*/ 1561171 w 2743200"/>
                <a:gd name="connsiteY53" fmla="*/ 490653 h 521740"/>
                <a:gd name="connsiteX54" fmla="*/ 1483112 w 2743200"/>
                <a:gd name="connsiteY54" fmla="*/ 457200 h 521740"/>
                <a:gd name="connsiteX55" fmla="*/ 1393903 w 2743200"/>
                <a:gd name="connsiteY55" fmla="*/ 434897 h 521740"/>
                <a:gd name="connsiteX56" fmla="*/ 1360449 w 2743200"/>
                <a:gd name="connsiteY56" fmla="*/ 412595 h 521740"/>
                <a:gd name="connsiteX57" fmla="*/ 1315844 w 2743200"/>
                <a:gd name="connsiteY57" fmla="*/ 401443 h 521740"/>
                <a:gd name="connsiteX58" fmla="*/ 1237785 w 2743200"/>
                <a:gd name="connsiteY58" fmla="*/ 379141 h 521740"/>
                <a:gd name="connsiteX59" fmla="*/ 1048215 w 2743200"/>
                <a:gd name="connsiteY59" fmla="*/ 390292 h 521740"/>
                <a:gd name="connsiteX60" fmla="*/ 981307 w 2743200"/>
                <a:gd name="connsiteY60" fmla="*/ 412595 h 521740"/>
                <a:gd name="connsiteX61" fmla="*/ 892098 w 2743200"/>
                <a:gd name="connsiteY61" fmla="*/ 423746 h 521740"/>
                <a:gd name="connsiteX62" fmla="*/ 669073 w 2743200"/>
                <a:gd name="connsiteY62" fmla="*/ 412595 h 521740"/>
                <a:gd name="connsiteX63" fmla="*/ 579864 w 2743200"/>
                <a:gd name="connsiteY63" fmla="*/ 390292 h 521740"/>
                <a:gd name="connsiteX64" fmla="*/ 490654 w 2743200"/>
                <a:gd name="connsiteY64" fmla="*/ 379141 h 521740"/>
                <a:gd name="connsiteX65" fmla="*/ 356839 w 2743200"/>
                <a:gd name="connsiteY65" fmla="*/ 390292 h 521740"/>
                <a:gd name="connsiteX66" fmla="*/ 301083 w 2743200"/>
                <a:gd name="connsiteY66" fmla="*/ 379141 h 521740"/>
                <a:gd name="connsiteX67" fmla="*/ 189571 w 2743200"/>
                <a:gd name="connsiteY67" fmla="*/ 390292 h 521740"/>
                <a:gd name="connsiteX68" fmla="*/ 100361 w 2743200"/>
                <a:gd name="connsiteY68" fmla="*/ 390292 h 521740"/>
                <a:gd name="connsiteX69" fmla="*/ 89210 w 2743200"/>
                <a:gd name="connsiteY69" fmla="*/ 356839 h 521740"/>
                <a:gd name="connsiteX70" fmla="*/ 33454 w 2743200"/>
                <a:gd name="connsiteY70" fmla="*/ 301082 h 521740"/>
                <a:gd name="connsiteX71" fmla="*/ 11151 w 2743200"/>
                <a:gd name="connsiteY71" fmla="*/ 211873 h 521740"/>
                <a:gd name="connsiteX72" fmla="*/ 0 w 2743200"/>
                <a:gd name="connsiteY72" fmla="*/ 178419 h 521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2743200" h="521740">
                  <a:moveTo>
                    <a:pt x="122664" y="356839"/>
                  </a:moveTo>
                  <a:cubicBezTo>
                    <a:pt x="130098" y="327102"/>
                    <a:pt x="136901" y="297201"/>
                    <a:pt x="144966" y="267629"/>
                  </a:cubicBezTo>
                  <a:cubicBezTo>
                    <a:pt x="154806" y="231549"/>
                    <a:pt x="169322" y="192602"/>
                    <a:pt x="211873" y="178419"/>
                  </a:cubicBezTo>
                  <a:lnTo>
                    <a:pt x="245327" y="167268"/>
                  </a:lnTo>
                  <a:cubicBezTo>
                    <a:pt x="252761" y="156117"/>
                    <a:pt x="257333" y="142394"/>
                    <a:pt x="267629" y="133814"/>
                  </a:cubicBezTo>
                  <a:cubicBezTo>
                    <a:pt x="286001" y="118504"/>
                    <a:pt x="322448" y="108108"/>
                    <a:pt x="345688" y="100361"/>
                  </a:cubicBezTo>
                  <a:cubicBezTo>
                    <a:pt x="353122" y="92927"/>
                    <a:pt x="358975" y="83467"/>
                    <a:pt x="367990" y="78058"/>
                  </a:cubicBezTo>
                  <a:cubicBezTo>
                    <a:pt x="378069" y="72010"/>
                    <a:pt x="389689" y="66907"/>
                    <a:pt x="401444" y="66907"/>
                  </a:cubicBezTo>
                  <a:cubicBezTo>
                    <a:pt x="475878" y="66907"/>
                    <a:pt x="550127" y="74341"/>
                    <a:pt x="624468" y="78058"/>
                  </a:cubicBezTo>
                  <a:cubicBezTo>
                    <a:pt x="662003" y="90569"/>
                    <a:pt x="663940" y="89463"/>
                    <a:pt x="702527" y="111512"/>
                  </a:cubicBezTo>
                  <a:cubicBezTo>
                    <a:pt x="763052" y="146097"/>
                    <a:pt x="708102" y="124521"/>
                    <a:pt x="769434" y="144965"/>
                  </a:cubicBezTo>
                  <a:cubicBezTo>
                    <a:pt x="776868" y="152399"/>
                    <a:pt x="782333" y="162566"/>
                    <a:pt x="791737" y="167268"/>
                  </a:cubicBezTo>
                  <a:cubicBezTo>
                    <a:pt x="812764" y="177781"/>
                    <a:pt x="858644" y="189570"/>
                    <a:pt x="858644" y="189570"/>
                  </a:cubicBezTo>
                  <a:cubicBezTo>
                    <a:pt x="899532" y="185853"/>
                    <a:pt x="941048" y="186471"/>
                    <a:pt x="981307" y="178419"/>
                  </a:cubicBezTo>
                  <a:cubicBezTo>
                    <a:pt x="1026261" y="169428"/>
                    <a:pt x="1019884" y="156479"/>
                    <a:pt x="1048215" y="133814"/>
                  </a:cubicBezTo>
                  <a:cubicBezTo>
                    <a:pt x="1058680" y="125442"/>
                    <a:pt x="1071203" y="119884"/>
                    <a:pt x="1081668" y="111512"/>
                  </a:cubicBezTo>
                  <a:cubicBezTo>
                    <a:pt x="1111586" y="87578"/>
                    <a:pt x="1100513" y="87956"/>
                    <a:pt x="1126273" y="55756"/>
                  </a:cubicBezTo>
                  <a:cubicBezTo>
                    <a:pt x="1154583" y="20369"/>
                    <a:pt x="1162339" y="28865"/>
                    <a:pt x="1215483" y="11151"/>
                  </a:cubicBezTo>
                  <a:lnTo>
                    <a:pt x="1248937" y="0"/>
                  </a:lnTo>
                  <a:cubicBezTo>
                    <a:pt x="1278673" y="3717"/>
                    <a:pt x="1309924" y="1072"/>
                    <a:pt x="1338146" y="11151"/>
                  </a:cubicBezTo>
                  <a:cubicBezTo>
                    <a:pt x="1363389" y="20166"/>
                    <a:pt x="1379625" y="47280"/>
                    <a:pt x="1405054" y="55756"/>
                  </a:cubicBezTo>
                  <a:cubicBezTo>
                    <a:pt x="1416205" y="59473"/>
                    <a:pt x="1427994" y="61650"/>
                    <a:pt x="1438507" y="66907"/>
                  </a:cubicBezTo>
                  <a:cubicBezTo>
                    <a:pt x="1450494" y="72901"/>
                    <a:pt x="1459714" y="83766"/>
                    <a:pt x="1471961" y="89209"/>
                  </a:cubicBezTo>
                  <a:cubicBezTo>
                    <a:pt x="1493444" y="98757"/>
                    <a:pt x="1538868" y="111512"/>
                    <a:pt x="1538868" y="111512"/>
                  </a:cubicBezTo>
                  <a:cubicBezTo>
                    <a:pt x="1546302" y="118946"/>
                    <a:pt x="1551767" y="129112"/>
                    <a:pt x="1561171" y="133814"/>
                  </a:cubicBezTo>
                  <a:cubicBezTo>
                    <a:pt x="1582200" y="144328"/>
                    <a:pt x="1674765" y="154821"/>
                    <a:pt x="1683834" y="156117"/>
                  </a:cubicBezTo>
                  <a:cubicBezTo>
                    <a:pt x="1724722" y="148683"/>
                    <a:pt x="1765862" y="142522"/>
                    <a:pt x="1806498" y="133814"/>
                  </a:cubicBezTo>
                  <a:cubicBezTo>
                    <a:pt x="1817991" y="131351"/>
                    <a:pt x="1829872" y="128710"/>
                    <a:pt x="1839951" y="122663"/>
                  </a:cubicBezTo>
                  <a:cubicBezTo>
                    <a:pt x="1910966" y="80055"/>
                    <a:pt x="1796843" y="116715"/>
                    <a:pt x="1906859" y="89209"/>
                  </a:cubicBezTo>
                  <a:cubicBezTo>
                    <a:pt x="1918010" y="81775"/>
                    <a:pt x="1926977" y="68241"/>
                    <a:pt x="1940312" y="66907"/>
                  </a:cubicBezTo>
                  <a:cubicBezTo>
                    <a:pt x="1979738" y="62964"/>
                    <a:pt x="2015917" y="77240"/>
                    <a:pt x="2051825" y="89209"/>
                  </a:cubicBezTo>
                  <a:cubicBezTo>
                    <a:pt x="2069811" y="107196"/>
                    <a:pt x="2082961" y="123263"/>
                    <a:pt x="2107581" y="133814"/>
                  </a:cubicBezTo>
                  <a:cubicBezTo>
                    <a:pt x="2121667" y="139851"/>
                    <a:pt x="2137449" y="140755"/>
                    <a:pt x="2152185" y="144965"/>
                  </a:cubicBezTo>
                  <a:cubicBezTo>
                    <a:pt x="2163487" y="148194"/>
                    <a:pt x="2174488" y="152400"/>
                    <a:pt x="2185639" y="156117"/>
                  </a:cubicBezTo>
                  <a:cubicBezTo>
                    <a:pt x="2226527" y="152400"/>
                    <a:pt x="2267659" y="150771"/>
                    <a:pt x="2308303" y="144965"/>
                  </a:cubicBezTo>
                  <a:cubicBezTo>
                    <a:pt x="2319939" y="143303"/>
                    <a:pt x="2331481" y="139522"/>
                    <a:pt x="2341756" y="133814"/>
                  </a:cubicBezTo>
                  <a:cubicBezTo>
                    <a:pt x="2401779" y="100468"/>
                    <a:pt x="2401481" y="96392"/>
                    <a:pt x="2442117" y="55756"/>
                  </a:cubicBezTo>
                  <a:cubicBezTo>
                    <a:pt x="2475571" y="59473"/>
                    <a:pt x="2509823" y="58744"/>
                    <a:pt x="2542478" y="66907"/>
                  </a:cubicBezTo>
                  <a:cubicBezTo>
                    <a:pt x="2555986" y="70284"/>
                    <a:pt x="2588965" y="99153"/>
                    <a:pt x="2598234" y="111512"/>
                  </a:cubicBezTo>
                  <a:cubicBezTo>
                    <a:pt x="2614316" y="132955"/>
                    <a:pt x="2617410" y="169943"/>
                    <a:pt x="2642839" y="178419"/>
                  </a:cubicBezTo>
                  <a:lnTo>
                    <a:pt x="2709746" y="200721"/>
                  </a:lnTo>
                  <a:lnTo>
                    <a:pt x="2743200" y="211873"/>
                  </a:lnTo>
                  <a:cubicBezTo>
                    <a:pt x="2739483" y="226741"/>
                    <a:pt x="2738903" y="242770"/>
                    <a:pt x="2732049" y="256478"/>
                  </a:cubicBezTo>
                  <a:cubicBezTo>
                    <a:pt x="2727347" y="265882"/>
                    <a:pt x="2715155" y="269765"/>
                    <a:pt x="2709746" y="278780"/>
                  </a:cubicBezTo>
                  <a:cubicBezTo>
                    <a:pt x="2703698" y="288859"/>
                    <a:pt x="2702312" y="301083"/>
                    <a:pt x="2698595" y="312234"/>
                  </a:cubicBezTo>
                  <a:cubicBezTo>
                    <a:pt x="2705675" y="340554"/>
                    <a:pt x="2721251" y="373123"/>
                    <a:pt x="2698595" y="401443"/>
                  </a:cubicBezTo>
                  <a:cubicBezTo>
                    <a:pt x="2691252" y="410622"/>
                    <a:pt x="2676293" y="408878"/>
                    <a:pt x="2665142" y="412595"/>
                  </a:cubicBezTo>
                  <a:cubicBezTo>
                    <a:pt x="2657708" y="420029"/>
                    <a:pt x="2652243" y="430195"/>
                    <a:pt x="2642839" y="434897"/>
                  </a:cubicBezTo>
                  <a:cubicBezTo>
                    <a:pt x="2612675" y="449979"/>
                    <a:pt x="2489950" y="457026"/>
                    <a:pt x="2486722" y="457200"/>
                  </a:cubicBezTo>
                  <a:cubicBezTo>
                    <a:pt x="2386439" y="462621"/>
                    <a:pt x="2286000" y="464634"/>
                    <a:pt x="2185639" y="468351"/>
                  </a:cubicBezTo>
                  <a:cubicBezTo>
                    <a:pt x="2050670" y="495344"/>
                    <a:pt x="2229811" y="461843"/>
                    <a:pt x="1984917" y="490653"/>
                  </a:cubicBezTo>
                  <a:cubicBezTo>
                    <a:pt x="1969696" y="492444"/>
                    <a:pt x="1955391" y="499062"/>
                    <a:pt x="1940312" y="501804"/>
                  </a:cubicBezTo>
                  <a:cubicBezTo>
                    <a:pt x="1914452" y="506506"/>
                    <a:pt x="1888273" y="509239"/>
                    <a:pt x="1862254" y="512956"/>
                  </a:cubicBezTo>
                  <a:cubicBezTo>
                    <a:pt x="1695526" y="505706"/>
                    <a:pt x="1669978" y="521740"/>
                    <a:pt x="1561171" y="490653"/>
                  </a:cubicBezTo>
                  <a:cubicBezTo>
                    <a:pt x="1424785" y="451686"/>
                    <a:pt x="1661495" y="516662"/>
                    <a:pt x="1483112" y="457200"/>
                  </a:cubicBezTo>
                  <a:cubicBezTo>
                    <a:pt x="1454033" y="447507"/>
                    <a:pt x="1393903" y="434897"/>
                    <a:pt x="1393903" y="434897"/>
                  </a:cubicBezTo>
                  <a:cubicBezTo>
                    <a:pt x="1382752" y="427463"/>
                    <a:pt x="1372767" y="417874"/>
                    <a:pt x="1360449" y="412595"/>
                  </a:cubicBezTo>
                  <a:cubicBezTo>
                    <a:pt x="1346362" y="406558"/>
                    <a:pt x="1330580" y="405653"/>
                    <a:pt x="1315844" y="401443"/>
                  </a:cubicBezTo>
                  <a:cubicBezTo>
                    <a:pt x="1203900" y="369458"/>
                    <a:pt x="1377175" y="413988"/>
                    <a:pt x="1237785" y="379141"/>
                  </a:cubicBezTo>
                  <a:cubicBezTo>
                    <a:pt x="1174595" y="382858"/>
                    <a:pt x="1110983" y="382105"/>
                    <a:pt x="1048215" y="390292"/>
                  </a:cubicBezTo>
                  <a:cubicBezTo>
                    <a:pt x="1024903" y="393333"/>
                    <a:pt x="1004635" y="409679"/>
                    <a:pt x="981307" y="412595"/>
                  </a:cubicBezTo>
                  <a:lnTo>
                    <a:pt x="892098" y="423746"/>
                  </a:lnTo>
                  <a:cubicBezTo>
                    <a:pt x="817756" y="420029"/>
                    <a:pt x="743270" y="418531"/>
                    <a:pt x="669073" y="412595"/>
                  </a:cubicBezTo>
                  <a:cubicBezTo>
                    <a:pt x="557674" y="403683"/>
                    <a:pt x="658657" y="404618"/>
                    <a:pt x="579864" y="390292"/>
                  </a:cubicBezTo>
                  <a:cubicBezTo>
                    <a:pt x="550379" y="384931"/>
                    <a:pt x="520391" y="382858"/>
                    <a:pt x="490654" y="379141"/>
                  </a:cubicBezTo>
                  <a:cubicBezTo>
                    <a:pt x="446049" y="382858"/>
                    <a:pt x="401599" y="390292"/>
                    <a:pt x="356839" y="390292"/>
                  </a:cubicBezTo>
                  <a:cubicBezTo>
                    <a:pt x="337886" y="390292"/>
                    <a:pt x="320036" y="379141"/>
                    <a:pt x="301083" y="379141"/>
                  </a:cubicBezTo>
                  <a:cubicBezTo>
                    <a:pt x="263727" y="379141"/>
                    <a:pt x="226742" y="386575"/>
                    <a:pt x="189571" y="390292"/>
                  </a:cubicBezTo>
                  <a:cubicBezTo>
                    <a:pt x="157609" y="400946"/>
                    <a:pt x="136245" y="414214"/>
                    <a:pt x="100361" y="390292"/>
                  </a:cubicBezTo>
                  <a:cubicBezTo>
                    <a:pt x="90581" y="383772"/>
                    <a:pt x="96262" y="366242"/>
                    <a:pt x="89210" y="356839"/>
                  </a:cubicBezTo>
                  <a:cubicBezTo>
                    <a:pt x="73440" y="335812"/>
                    <a:pt x="33454" y="301082"/>
                    <a:pt x="33454" y="301082"/>
                  </a:cubicBezTo>
                  <a:cubicBezTo>
                    <a:pt x="7965" y="224616"/>
                    <a:pt x="38063" y="319520"/>
                    <a:pt x="11151" y="211873"/>
                  </a:cubicBezTo>
                  <a:cubicBezTo>
                    <a:pt x="8300" y="200469"/>
                    <a:pt x="0" y="178419"/>
                    <a:pt x="0" y="178419"/>
                  </a:cubicBezTo>
                </a:path>
              </a:pathLst>
            </a:custGeom>
            <a:solidFill>
              <a:srgbClr val="0070C0"/>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4" name="Freeform 43"/>
            <p:cNvSpPr/>
            <p:nvPr/>
          </p:nvSpPr>
          <p:spPr>
            <a:xfrm>
              <a:off x="3378820" y="6646127"/>
              <a:ext cx="2434664" cy="211873"/>
            </a:xfrm>
            <a:custGeom>
              <a:avLst/>
              <a:gdLst>
                <a:gd name="connsiteX0" fmla="*/ 0 w 2434664"/>
                <a:gd name="connsiteY0" fmla="*/ 178419 h 211873"/>
                <a:gd name="connsiteX1" fmla="*/ 33453 w 2434664"/>
                <a:gd name="connsiteY1" fmla="*/ 156117 h 211873"/>
                <a:gd name="connsiteX2" fmla="*/ 111512 w 2434664"/>
                <a:gd name="connsiteY2" fmla="*/ 133814 h 211873"/>
                <a:gd name="connsiteX3" fmla="*/ 200721 w 2434664"/>
                <a:gd name="connsiteY3" fmla="*/ 100361 h 211873"/>
                <a:gd name="connsiteX4" fmla="*/ 245326 w 2434664"/>
                <a:gd name="connsiteY4" fmla="*/ 78058 h 211873"/>
                <a:gd name="connsiteX5" fmla="*/ 312234 w 2434664"/>
                <a:gd name="connsiteY5" fmla="*/ 55756 h 211873"/>
                <a:gd name="connsiteX6" fmla="*/ 412595 w 2434664"/>
                <a:gd name="connsiteY6" fmla="*/ 66907 h 211873"/>
                <a:gd name="connsiteX7" fmla="*/ 446048 w 2434664"/>
                <a:gd name="connsiteY7" fmla="*/ 78058 h 211873"/>
                <a:gd name="connsiteX8" fmla="*/ 457200 w 2434664"/>
                <a:gd name="connsiteY8" fmla="*/ 111512 h 211873"/>
                <a:gd name="connsiteX9" fmla="*/ 490653 w 2434664"/>
                <a:gd name="connsiteY9" fmla="*/ 133814 h 211873"/>
                <a:gd name="connsiteX10" fmla="*/ 535258 w 2434664"/>
                <a:gd name="connsiteY10" fmla="*/ 189571 h 211873"/>
                <a:gd name="connsiteX11" fmla="*/ 602165 w 2434664"/>
                <a:gd name="connsiteY11" fmla="*/ 211873 h 211873"/>
                <a:gd name="connsiteX12" fmla="*/ 657921 w 2434664"/>
                <a:gd name="connsiteY12" fmla="*/ 200722 h 211873"/>
                <a:gd name="connsiteX13" fmla="*/ 680224 w 2434664"/>
                <a:gd name="connsiteY13" fmla="*/ 178419 h 211873"/>
                <a:gd name="connsiteX14" fmla="*/ 713678 w 2434664"/>
                <a:gd name="connsiteY14" fmla="*/ 167268 h 211873"/>
                <a:gd name="connsiteX15" fmla="*/ 747131 w 2434664"/>
                <a:gd name="connsiteY15" fmla="*/ 144966 h 211873"/>
                <a:gd name="connsiteX16" fmla="*/ 780585 w 2434664"/>
                <a:gd name="connsiteY16" fmla="*/ 133814 h 211873"/>
                <a:gd name="connsiteX17" fmla="*/ 836341 w 2434664"/>
                <a:gd name="connsiteY17" fmla="*/ 78058 h 211873"/>
                <a:gd name="connsiteX18" fmla="*/ 869795 w 2434664"/>
                <a:gd name="connsiteY18" fmla="*/ 55756 h 211873"/>
                <a:gd name="connsiteX19" fmla="*/ 914400 w 2434664"/>
                <a:gd name="connsiteY19" fmla="*/ 11151 h 211873"/>
                <a:gd name="connsiteX20" fmla="*/ 1048214 w 2434664"/>
                <a:gd name="connsiteY20" fmla="*/ 22302 h 211873"/>
                <a:gd name="connsiteX21" fmla="*/ 1070517 w 2434664"/>
                <a:gd name="connsiteY21" fmla="*/ 55756 h 211873"/>
                <a:gd name="connsiteX22" fmla="*/ 1092819 w 2434664"/>
                <a:gd name="connsiteY22" fmla="*/ 122663 h 211873"/>
                <a:gd name="connsiteX23" fmla="*/ 1126273 w 2434664"/>
                <a:gd name="connsiteY23" fmla="*/ 178419 h 211873"/>
                <a:gd name="connsiteX24" fmla="*/ 1159726 w 2434664"/>
                <a:gd name="connsiteY24" fmla="*/ 189571 h 211873"/>
                <a:gd name="connsiteX25" fmla="*/ 1438507 w 2434664"/>
                <a:gd name="connsiteY25" fmla="*/ 178419 h 211873"/>
                <a:gd name="connsiteX26" fmla="*/ 1471960 w 2434664"/>
                <a:gd name="connsiteY26" fmla="*/ 167268 h 211873"/>
                <a:gd name="connsiteX27" fmla="*/ 1516565 w 2434664"/>
                <a:gd name="connsiteY27" fmla="*/ 156117 h 211873"/>
                <a:gd name="connsiteX28" fmla="*/ 1572321 w 2434664"/>
                <a:gd name="connsiteY28" fmla="*/ 111512 h 211873"/>
                <a:gd name="connsiteX29" fmla="*/ 1616926 w 2434664"/>
                <a:gd name="connsiteY29" fmla="*/ 66907 h 211873"/>
                <a:gd name="connsiteX30" fmla="*/ 1639229 w 2434664"/>
                <a:gd name="connsiteY30" fmla="*/ 44605 h 211873"/>
                <a:gd name="connsiteX31" fmla="*/ 1694985 w 2434664"/>
                <a:gd name="connsiteY31" fmla="*/ 0 h 211873"/>
                <a:gd name="connsiteX32" fmla="*/ 1795346 w 2434664"/>
                <a:gd name="connsiteY32" fmla="*/ 11151 h 211873"/>
                <a:gd name="connsiteX33" fmla="*/ 1839951 w 2434664"/>
                <a:gd name="connsiteY33" fmla="*/ 89210 h 211873"/>
                <a:gd name="connsiteX34" fmla="*/ 1884556 w 2434664"/>
                <a:gd name="connsiteY34" fmla="*/ 144966 h 211873"/>
                <a:gd name="connsiteX35" fmla="*/ 1918009 w 2434664"/>
                <a:gd name="connsiteY35" fmla="*/ 167268 h 211873"/>
                <a:gd name="connsiteX36" fmla="*/ 2051824 w 2434664"/>
                <a:gd name="connsiteY36" fmla="*/ 144966 h 211873"/>
                <a:gd name="connsiteX37" fmla="*/ 2085278 w 2434664"/>
                <a:gd name="connsiteY37" fmla="*/ 133814 h 211873"/>
                <a:gd name="connsiteX38" fmla="*/ 2141034 w 2434664"/>
                <a:gd name="connsiteY38" fmla="*/ 89210 h 211873"/>
                <a:gd name="connsiteX39" fmla="*/ 2174487 w 2434664"/>
                <a:gd name="connsiteY39" fmla="*/ 78058 h 211873"/>
                <a:gd name="connsiteX40" fmla="*/ 2241395 w 2434664"/>
                <a:gd name="connsiteY40" fmla="*/ 89210 h 211873"/>
                <a:gd name="connsiteX41" fmla="*/ 2286000 w 2434664"/>
                <a:gd name="connsiteY41" fmla="*/ 156117 h 211873"/>
                <a:gd name="connsiteX42" fmla="*/ 2319453 w 2434664"/>
                <a:gd name="connsiteY42" fmla="*/ 178419 h 211873"/>
                <a:gd name="connsiteX43" fmla="*/ 2430965 w 2434664"/>
                <a:gd name="connsiteY43" fmla="*/ 156117 h 211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434664" h="211873">
                  <a:moveTo>
                    <a:pt x="0" y="178419"/>
                  </a:moveTo>
                  <a:cubicBezTo>
                    <a:pt x="11151" y="170985"/>
                    <a:pt x="21466" y="162110"/>
                    <a:pt x="33453" y="156117"/>
                  </a:cubicBezTo>
                  <a:cubicBezTo>
                    <a:pt x="60404" y="142642"/>
                    <a:pt x="82939" y="144529"/>
                    <a:pt x="111512" y="133814"/>
                  </a:cubicBezTo>
                  <a:cubicBezTo>
                    <a:pt x="228130" y="90082"/>
                    <a:pt x="86237" y="128982"/>
                    <a:pt x="200721" y="100361"/>
                  </a:cubicBezTo>
                  <a:cubicBezTo>
                    <a:pt x="215589" y="92927"/>
                    <a:pt x="229892" y="84232"/>
                    <a:pt x="245326" y="78058"/>
                  </a:cubicBezTo>
                  <a:cubicBezTo>
                    <a:pt x="267154" y="69327"/>
                    <a:pt x="312234" y="55756"/>
                    <a:pt x="312234" y="55756"/>
                  </a:cubicBezTo>
                  <a:cubicBezTo>
                    <a:pt x="345688" y="59473"/>
                    <a:pt x="379393" y="61373"/>
                    <a:pt x="412595" y="66907"/>
                  </a:cubicBezTo>
                  <a:cubicBezTo>
                    <a:pt x="424189" y="68839"/>
                    <a:pt x="437737" y="69747"/>
                    <a:pt x="446048" y="78058"/>
                  </a:cubicBezTo>
                  <a:cubicBezTo>
                    <a:pt x="454360" y="86370"/>
                    <a:pt x="449857" y="102333"/>
                    <a:pt x="457200" y="111512"/>
                  </a:cubicBezTo>
                  <a:cubicBezTo>
                    <a:pt x="465572" y="121977"/>
                    <a:pt x="479502" y="126380"/>
                    <a:pt x="490653" y="133814"/>
                  </a:cubicBezTo>
                  <a:cubicBezTo>
                    <a:pt x="498531" y="145630"/>
                    <a:pt x="519370" y="181627"/>
                    <a:pt x="535258" y="189571"/>
                  </a:cubicBezTo>
                  <a:cubicBezTo>
                    <a:pt x="556285" y="200084"/>
                    <a:pt x="602165" y="211873"/>
                    <a:pt x="602165" y="211873"/>
                  </a:cubicBezTo>
                  <a:cubicBezTo>
                    <a:pt x="620750" y="208156"/>
                    <a:pt x="640500" y="208188"/>
                    <a:pt x="657921" y="200722"/>
                  </a:cubicBezTo>
                  <a:cubicBezTo>
                    <a:pt x="667585" y="196580"/>
                    <a:pt x="671209" y="183828"/>
                    <a:pt x="680224" y="178419"/>
                  </a:cubicBezTo>
                  <a:cubicBezTo>
                    <a:pt x="690303" y="172371"/>
                    <a:pt x="702527" y="170985"/>
                    <a:pt x="713678" y="167268"/>
                  </a:cubicBezTo>
                  <a:cubicBezTo>
                    <a:pt x="724829" y="159834"/>
                    <a:pt x="735144" y="150960"/>
                    <a:pt x="747131" y="144966"/>
                  </a:cubicBezTo>
                  <a:cubicBezTo>
                    <a:pt x="757645" y="139709"/>
                    <a:pt x="771181" y="140867"/>
                    <a:pt x="780585" y="133814"/>
                  </a:cubicBezTo>
                  <a:cubicBezTo>
                    <a:pt x="801612" y="118044"/>
                    <a:pt x="814471" y="92637"/>
                    <a:pt x="836341" y="78058"/>
                  </a:cubicBezTo>
                  <a:cubicBezTo>
                    <a:pt x="847492" y="70624"/>
                    <a:pt x="859619" y="64478"/>
                    <a:pt x="869795" y="55756"/>
                  </a:cubicBezTo>
                  <a:cubicBezTo>
                    <a:pt x="885760" y="42072"/>
                    <a:pt x="914400" y="11151"/>
                    <a:pt x="914400" y="11151"/>
                  </a:cubicBezTo>
                  <a:cubicBezTo>
                    <a:pt x="959005" y="14868"/>
                    <a:pt x="1005177" y="10006"/>
                    <a:pt x="1048214" y="22302"/>
                  </a:cubicBezTo>
                  <a:cubicBezTo>
                    <a:pt x="1061101" y="25984"/>
                    <a:pt x="1065074" y="43509"/>
                    <a:pt x="1070517" y="55756"/>
                  </a:cubicBezTo>
                  <a:cubicBezTo>
                    <a:pt x="1080065" y="77239"/>
                    <a:pt x="1085385" y="100361"/>
                    <a:pt x="1092819" y="122663"/>
                  </a:cubicBezTo>
                  <a:cubicBezTo>
                    <a:pt x="1101591" y="148979"/>
                    <a:pt x="1100760" y="163111"/>
                    <a:pt x="1126273" y="178419"/>
                  </a:cubicBezTo>
                  <a:cubicBezTo>
                    <a:pt x="1136352" y="184467"/>
                    <a:pt x="1148575" y="185854"/>
                    <a:pt x="1159726" y="189571"/>
                  </a:cubicBezTo>
                  <a:cubicBezTo>
                    <a:pt x="1252653" y="185854"/>
                    <a:pt x="1345742" y="185045"/>
                    <a:pt x="1438507" y="178419"/>
                  </a:cubicBezTo>
                  <a:cubicBezTo>
                    <a:pt x="1450231" y="177582"/>
                    <a:pt x="1460658" y="170497"/>
                    <a:pt x="1471960" y="167268"/>
                  </a:cubicBezTo>
                  <a:cubicBezTo>
                    <a:pt x="1486696" y="163058"/>
                    <a:pt x="1501697" y="159834"/>
                    <a:pt x="1516565" y="156117"/>
                  </a:cubicBezTo>
                  <a:cubicBezTo>
                    <a:pt x="1592488" y="80194"/>
                    <a:pt x="1473851" y="195915"/>
                    <a:pt x="1572321" y="111512"/>
                  </a:cubicBezTo>
                  <a:cubicBezTo>
                    <a:pt x="1588286" y="97828"/>
                    <a:pt x="1602058" y="81775"/>
                    <a:pt x="1616926" y="66907"/>
                  </a:cubicBezTo>
                  <a:cubicBezTo>
                    <a:pt x="1624360" y="59473"/>
                    <a:pt x="1630481" y="50437"/>
                    <a:pt x="1639229" y="44605"/>
                  </a:cubicBezTo>
                  <a:cubicBezTo>
                    <a:pt x="1681430" y="16470"/>
                    <a:pt x="1663205" y="31778"/>
                    <a:pt x="1694985" y="0"/>
                  </a:cubicBezTo>
                  <a:cubicBezTo>
                    <a:pt x="1728439" y="3717"/>
                    <a:pt x="1763414" y="507"/>
                    <a:pt x="1795346" y="11151"/>
                  </a:cubicBezTo>
                  <a:cubicBezTo>
                    <a:pt x="1837716" y="25274"/>
                    <a:pt x="1826842" y="58623"/>
                    <a:pt x="1839951" y="89210"/>
                  </a:cubicBezTo>
                  <a:cubicBezTo>
                    <a:pt x="1847511" y="106850"/>
                    <a:pt x="1868917" y="132455"/>
                    <a:pt x="1884556" y="144966"/>
                  </a:cubicBezTo>
                  <a:cubicBezTo>
                    <a:pt x="1895021" y="153338"/>
                    <a:pt x="1906858" y="159834"/>
                    <a:pt x="1918009" y="167268"/>
                  </a:cubicBezTo>
                  <a:cubicBezTo>
                    <a:pt x="1990403" y="158219"/>
                    <a:pt x="1994523" y="161338"/>
                    <a:pt x="2051824" y="144966"/>
                  </a:cubicBezTo>
                  <a:cubicBezTo>
                    <a:pt x="2063126" y="141737"/>
                    <a:pt x="2074764" y="139071"/>
                    <a:pt x="2085278" y="133814"/>
                  </a:cubicBezTo>
                  <a:cubicBezTo>
                    <a:pt x="2219168" y="66868"/>
                    <a:pt x="2037325" y="151436"/>
                    <a:pt x="2141034" y="89210"/>
                  </a:cubicBezTo>
                  <a:cubicBezTo>
                    <a:pt x="2151113" y="83162"/>
                    <a:pt x="2163336" y="81775"/>
                    <a:pt x="2174487" y="78058"/>
                  </a:cubicBezTo>
                  <a:cubicBezTo>
                    <a:pt x="2196790" y="81775"/>
                    <a:pt x="2220733" y="80027"/>
                    <a:pt x="2241395" y="89210"/>
                  </a:cubicBezTo>
                  <a:cubicBezTo>
                    <a:pt x="2301389" y="115874"/>
                    <a:pt x="2256273" y="118958"/>
                    <a:pt x="2286000" y="156117"/>
                  </a:cubicBezTo>
                  <a:cubicBezTo>
                    <a:pt x="2294372" y="166582"/>
                    <a:pt x="2308302" y="170985"/>
                    <a:pt x="2319453" y="178419"/>
                  </a:cubicBezTo>
                  <a:cubicBezTo>
                    <a:pt x="2434664" y="166898"/>
                    <a:pt x="2430965" y="204624"/>
                    <a:pt x="2430965" y="156117"/>
                  </a:cubicBezTo>
                </a:path>
              </a:pathLst>
            </a:custGeom>
            <a:ln>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pic>
        <p:nvPicPr>
          <p:cNvPr id="35" name="Picture 34" descr="We Care Symbol to use.jpg"/>
          <p:cNvPicPr>
            <a:picLocks noChangeAspect="1"/>
          </p:cNvPicPr>
          <p:nvPr/>
        </p:nvPicPr>
        <p:blipFill>
          <a:blip r:embed="rId2" cstate="print"/>
          <a:stretch>
            <a:fillRect/>
          </a:stretch>
        </p:blipFill>
        <p:spPr>
          <a:xfrm>
            <a:off x="7604760" y="5751708"/>
            <a:ext cx="769620" cy="76962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786413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35"/>
                                        </p:tgtEl>
                                        <p:attrNameLst>
                                          <p:attrName>style.visibility</p:attrName>
                                        </p:attrNameLst>
                                      </p:cBhvr>
                                      <p:to>
                                        <p:strVal val="visible"/>
                                      </p:to>
                                    </p:set>
                                    <p:animEffect transition="in" filter="fade">
                                      <p:cBhvr>
                                        <p:cTn id="7" dur="2000"/>
                                        <p:tgtEl>
                                          <p:spTgt spid="103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fade">
                                      <p:cBhvr>
                                        <p:cTn id="12" dur="2000"/>
                                        <p:tgtEl>
                                          <p:spTgt spid="3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9"/>
                                        </p:tgtEl>
                                        <p:attrNameLst>
                                          <p:attrName>style.visibility</p:attrName>
                                        </p:attrNameLst>
                                      </p:cBhvr>
                                      <p:to>
                                        <p:strVal val="visible"/>
                                      </p:to>
                                    </p:set>
                                    <p:animEffect transition="in" filter="fade">
                                      <p:cBhvr>
                                        <p:cTn id="17" dur="2000"/>
                                        <p:tgtEl>
                                          <p:spTgt spid="3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0"/>
                                        </p:tgtEl>
                                        <p:attrNameLst>
                                          <p:attrName>style.visibility</p:attrName>
                                        </p:attrNameLst>
                                      </p:cBhvr>
                                      <p:to>
                                        <p:strVal val="visible"/>
                                      </p:to>
                                    </p:set>
                                    <p:animEffect transition="in" filter="fade">
                                      <p:cBhvr>
                                        <p:cTn id="22" dur="20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39" grpId="0"/>
      <p:bldP spid="4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32497" y="6136518"/>
            <a:ext cx="1969465" cy="719473"/>
          </a:xfrm>
        </p:spPr>
        <p:txBody>
          <a:bodyPr>
            <a:normAutofit/>
          </a:bodyPr>
          <a:lstStyle/>
          <a:p>
            <a:pPr algn="r"/>
            <a:r>
              <a:rPr lang="en-US" sz="2800" dirty="0" smtClean="0">
                <a:solidFill>
                  <a:srgbClr val="3366FF"/>
                </a:solidFill>
                <a:latin typeface="Apple Chancery"/>
                <a:cs typeface="Apple Chancery"/>
              </a:rPr>
              <a:t>We Care</a:t>
            </a:r>
            <a:endParaRPr lang="en-US" sz="2800" dirty="0">
              <a:solidFill>
                <a:srgbClr val="3366FF"/>
              </a:solidFill>
              <a:latin typeface="Apple Chancery"/>
              <a:cs typeface="Apple Chancery"/>
            </a:endParaRPr>
          </a:p>
        </p:txBody>
      </p:sp>
      <p:sp>
        <p:nvSpPr>
          <p:cNvPr id="8" name="Freeform 7"/>
          <p:cNvSpPr/>
          <p:nvPr/>
        </p:nvSpPr>
        <p:spPr>
          <a:xfrm>
            <a:off x="-457208" y="2557851"/>
            <a:ext cx="3766956" cy="4473146"/>
          </a:xfrm>
          <a:custGeom>
            <a:avLst/>
            <a:gdLst>
              <a:gd name="connsiteX0" fmla="*/ 135925 w 3766956"/>
              <a:gd name="connsiteY0" fmla="*/ 37070 h 4473146"/>
              <a:gd name="connsiteX1" fmla="*/ 469557 w 3766956"/>
              <a:gd name="connsiteY1" fmla="*/ 49427 h 4473146"/>
              <a:gd name="connsiteX2" fmla="*/ 531341 w 3766956"/>
              <a:gd name="connsiteY2" fmla="*/ 111211 h 4473146"/>
              <a:gd name="connsiteX3" fmla="*/ 580768 w 3766956"/>
              <a:gd name="connsiteY3" fmla="*/ 148281 h 4473146"/>
              <a:gd name="connsiteX4" fmla="*/ 630195 w 3766956"/>
              <a:gd name="connsiteY4" fmla="*/ 234778 h 4473146"/>
              <a:gd name="connsiteX5" fmla="*/ 654909 w 3766956"/>
              <a:gd name="connsiteY5" fmla="*/ 271849 h 4473146"/>
              <a:gd name="connsiteX6" fmla="*/ 691979 w 3766956"/>
              <a:gd name="connsiteY6" fmla="*/ 296562 h 4473146"/>
              <a:gd name="connsiteX7" fmla="*/ 766119 w 3766956"/>
              <a:gd name="connsiteY7" fmla="*/ 284205 h 4473146"/>
              <a:gd name="connsiteX8" fmla="*/ 840260 w 3766956"/>
              <a:gd name="connsiteY8" fmla="*/ 259492 h 4473146"/>
              <a:gd name="connsiteX9" fmla="*/ 877330 w 3766956"/>
              <a:gd name="connsiteY9" fmla="*/ 222422 h 4473146"/>
              <a:gd name="connsiteX10" fmla="*/ 902044 w 3766956"/>
              <a:gd name="connsiteY10" fmla="*/ 185351 h 4473146"/>
              <a:gd name="connsiteX11" fmla="*/ 1025611 w 3766956"/>
              <a:gd name="connsiteY11" fmla="*/ 123568 h 4473146"/>
              <a:gd name="connsiteX12" fmla="*/ 1087395 w 3766956"/>
              <a:gd name="connsiteY12" fmla="*/ 135924 h 4473146"/>
              <a:gd name="connsiteX13" fmla="*/ 1161536 w 3766956"/>
              <a:gd name="connsiteY13" fmla="*/ 185351 h 4473146"/>
              <a:gd name="connsiteX14" fmla="*/ 1198606 w 3766956"/>
              <a:gd name="connsiteY14" fmla="*/ 210065 h 4473146"/>
              <a:gd name="connsiteX15" fmla="*/ 1445741 w 3766956"/>
              <a:gd name="connsiteY15" fmla="*/ 222422 h 4473146"/>
              <a:gd name="connsiteX16" fmla="*/ 1569309 w 3766956"/>
              <a:gd name="connsiteY16" fmla="*/ 247135 h 4473146"/>
              <a:gd name="connsiteX17" fmla="*/ 1692876 w 3766956"/>
              <a:gd name="connsiteY17" fmla="*/ 210065 h 4473146"/>
              <a:gd name="connsiteX18" fmla="*/ 1729946 w 3766956"/>
              <a:gd name="connsiteY18" fmla="*/ 185351 h 4473146"/>
              <a:gd name="connsiteX19" fmla="*/ 1767017 w 3766956"/>
              <a:gd name="connsiteY19" fmla="*/ 172995 h 4473146"/>
              <a:gd name="connsiteX20" fmla="*/ 1841157 w 3766956"/>
              <a:gd name="connsiteY20" fmla="*/ 247135 h 4473146"/>
              <a:gd name="connsiteX21" fmla="*/ 1890584 w 3766956"/>
              <a:gd name="connsiteY21" fmla="*/ 321276 h 4473146"/>
              <a:gd name="connsiteX22" fmla="*/ 1927655 w 3766956"/>
              <a:gd name="connsiteY22" fmla="*/ 345989 h 4473146"/>
              <a:gd name="connsiteX23" fmla="*/ 1977082 w 3766956"/>
              <a:gd name="connsiteY23" fmla="*/ 383060 h 4473146"/>
              <a:gd name="connsiteX24" fmla="*/ 2051222 w 3766956"/>
              <a:gd name="connsiteY24" fmla="*/ 432487 h 4473146"/>
              <a:gd name="connsiteX25" fmla="*/ 2150076 w 3766956"/>
              <a:gd name="connsiteY25" fmla="*/ 543697 h 4473146"/>
              <a:gd name="connsiteX26" fmla="*/ 2174790 w 3766956"/>
              <a:gd name="connsiteY26" fmla="*/ 580768 h 4473146"/>
              <a:gd name="connsiteX27" fmla="*/ 2199503 w 3766956"/>
              <a:gd name="connsiteY27" fmla="*/ 667265 h 4473146"/>
              <a:gd name="connsiteX28" fmla="*/ 2224217 w 3766956"/>
              <a:gd name="connsiteY28" fmla="*/ 704335 h 4473146"/>
              <a:gd name="connsiteX29" fmla="*/ 2236573 w 3766956"/>
              <a:gd name="connsiteY29" fmla="*/ 766119 h 4473146"/>
              <a:gd name="connsiteX30" fmla="*/ 2248930 w 3766956"/>
              <a:gd name="connsiteY30" fmla="*/ 803189 h 4473146"/>
              <a:gd name="connsiteX31" fmla="*/ 2261287 w 3766956"/>
              <a:gd name="connsiteY31" fmla="*/ 877330 h 4473146"/>
              <a:gd name="connsiteX32" fmla="*/ 2298357 w 3766956"/>
              <a:gd name="connsiteY32" fmla="*/ 988541 h 4473146"/>
              <a:gd name="connsiteX33" fmla="*/ 2335427 w 3766956"/>
              <a:gd name="connsiteY33" fmla="*/ 1037968 h 4473146"/>
              <a:gd name="connsiteX34" fmla="*/ 2347784 w 3766956"/>
              <a:gd name="connsiteY34" fmla="*/ 1075038 h 4473146"/>
              <a:gd name="connsiteX35" fmla="*/ 2372498 w 3766956"/>
              <a:gd name="connsiteY35" fmla="*/ 1124465 h 4473146"/>
              <a:gd name="connsiteX36" fmla="*/ 2397211 w 3766956"/>
              <a:gd name="connsiteY36" fmla="*/ 1210962 h 4473146"/>
              <a:gd name="connsiteX37" fmla="*/ 2421925 w 3766956"/>
              <a:gd name="connsiteY37" fmla="*/ 1260389 h 4473146"/>
              <a:gd name="connsiteX38" fmla="*/ 2446638 w 3766956"/>
              <a:gd name="connsiteY38" fmla="*/ 1334530 h 4473146"/>
              <a:gd name="connsiteX39" fmla="*/ 2483709 w 3766956"/>
              <a:gd name="connsiteY39" fmla="*/ 1408670 h 4473146"/>
              <a:gd name="connsiteX40" fmla="*/ 2533136 w 3766956"/>
              <a:gd name="connsiteY40" fmla="*/ 1507524 h 4473146"/>
              <a:gd name="connsiteX41" fmla="*/ 2582563 w 3766956"/>
              <a:gd name="connsiteY41" fmla="*/ 1606378 h 4473146"/>
              <a:gd name="connsiteX42" fmla="*/ 2607276 w 3766956"/>
              <a:gd name="connsiteY42" fmla="*/ 1643449 h 4473146"/>
              <a:gd name="connsiteX43" fmla="*/ 2631990 w 3766956"/>
              <a:gd name="connsiteY43" fmla="*/ 1717589 h 4473146"/>
              <a:gd name="connsiteX44" fmla="*/ 2644346 w 3766956"/>
              <a:gd name="connsiteY44" fmla="*/ 1754660 h 4473146"/>
              <a:gd name="connsiteX45" fmla="*/ 2681417 w 3766956"/>
              <a:gd name="connsiteY45" fmla="*/ 1853514 h 4473146"/>
              <a:gd name="connsiteX46" fmla="*/ 2706130 w 3766956"/>
              <a:gd name="connsiteY46" fmla="*/ 1927654 h 4473146"/>
              <a:gd name="connsiteX47" fmla="*/ 2743200 w 3766956"/>
              <a:gd name="connsiteY47" fmla="*/ 2051222 h 4473146"/>
              <a:gd name="connsiteX48" fmla="*/ 2755557 w 3766956"/>
              <a:gd name="connsiteY48" fmla="*/ 2088292 h 4473146"/>
              <a:gd name="connsiteX49" fmla="*/ 2829698 w 3766956"/>
              <a:gd name="connsiteY49" fmla="*/ 2224216 h 4473146"/>
              <a:gd name="connsiteX50" fmla="*/ 2854411 w 3766956"/>
              <a:gd name="connsiteY50" fmla="*/ 2298357 h 4473146"/>
              <a:gd name="connsiteX51" fmla="*/ 2866768 w 3766956"/>
              <a:gd name="connsiteY51" fmla="*/ 2335427 h 4473146"/>
              <a:gd name="connsiteX52" fmla="*/ 2879125 w 3766956"/>
              <a:gd name="connsiteY52" fmla="*/ 2372497 h 4473146"/>
              <a:gd name="connsiteX53" fmla="*/ 2928552 w 3766956"/>
              <a:gd name="connsiteY53" fmla="*/ 2458995 h 4473146"/>
              <a:gd name="connsiteX54" fmla="*/ 2965622 w 3766956"/>
              <a:gd name="connsiteY54" fmla="*/ 2557849 h 4473146"/>
              <a:gd name="connsiteX55" fmla="*/ 2990336 w 3766956"/>
              <a:gd name="connsiteY55" fmla="*/ 2619633 h 4473146"/>
              <a:gd name="connsiteX56" fmla="*/ 3002692 w 3766956"/>
              <a:gd name="connsiteY56" fmla="*/ 2656703 h 4473146"/>
              <a:gd name="connsiteX57" fmla="*/ 3039763 w 3766956"/>
              <a:gd name="connsiteY57" fmla="*/ 2767914 h 4473146"/>
              <a:gd name="connsiteX58" fmla="*/ 3052119 w 3766956"/>
              <a:gd name="connsiteY58" fmla="*/ 2804984 h 4473146"/>
              <a:gd name="connsiteX59" fmla="*/ 3064476 w 3766956"/>
              <a:gd name="connsiteY59" fmla="*/ 2866768 h 4473146"/>
              <a:gd name="connsiteX60" fmla="*/ 3101546 w 3766956"/>
              <a:gd name="connsiteY60" fmla="*/ 2965622 h 4473146"/>
              <a:gd name="connsiteX61" fmla="*/ 3113903 w 3766956"/>
              <a:gd name="connsiteY61" fmla="*/ 3015049 h 4473146"/>
              <a:gd name="connsiteX62" fmla="*/ 3150973 w 3766956"/>
              <a:gd name="connsiteY62" fmla="*/ 3101546 h 4473146"/>
              <a:gd name="connsiteX63" fmla="*/ 3188044 w 3766956"/>
              <a:gd name="connsiteY63" fmla="*/ 3175687 h 4473146"/>
              <a:gd name="connsiteX64" fmla="*/ 3225114 w 3766956"/>
              <a:gd name="connsiteY64" fmla="*/ 3249827 h 4473146"/>
              <a:gd name="connsiteX65" fmla="*/ 3237471 w 3766956"/>
              <a:gd name="connsiteY65" fmla="*/ 3286897 h 4473146"/>
              <a:gd name="connsiteX66" fmla="*/ 3286898 w 3766956"/>
              <a:gd name="connsiteY66" fmla="*/ 3361038 h 4473146"/>
              <a:gd name="connsiteX67" fmla="*/ 3311611 w 3766956"/>
              <a:gd name="connsiteY67" fmla="*/ 3398108 h 4473146"/>
              <a:gd name="connsiteX68" fmla="*/ 3348682 w 3766956"/>
              <a:gd name="connsiteY68" fmla="*/ 3521676 h 4473146"/>
              <a:gd name="connsiteX69" fmla="*/ 3373395 w 3766956"/>
              <a:gd name="connsiteY69" fmla="*/ 3558746 h 4473146"/>
              <a:gd name="connsiteX70" fmla="*/ 3398109 w 3766956"/>
              <a:gd name="connsiteY70" fmla="*/ 3632887 h 4473146"/>
              <a:gd name="connsiteX71" fmla="*/ 3410465 w 3766956"/>
              <a:gd name="connsiteY71" fmla="*/ 3669957 h 4473146"/>
              <a:gd name="connsiteX72" fmla="*/ 3435179 w 3766956"/>
              <a:gd name="connsiteY72" fmla="*/ 3719384 h 4473146"/>
              <a:gd name="connsiteX73" fmla="*/ 3447536 w 3766956"/>
              <a:gd name="connsiteY73" fmla="*/ 3756454 h 4473146"/>
              <a:gd name="connsiteX74" fmla="*/ 3484606 w 3766956"/>
              <a:gd name="connsiteY74" fmla="*/ 3830595 h 4473146"/>
              <a:gd name="connsiteX75" fmla="*/ 3496963 w 3766956"/>
              <a:gd name="connsiteY75" fmla="*/ 3867665 h 4473146"/>
              <a:gd name="connsiteX76" fmla="*/ 3521676 w 3766956"/>
              <a:gd name="connsiteY76" fmla="*/ 3904735 h 4473146"/>
              <a:gd name="connsiteX77" fmla="*/ 3534033 w 3766956"/>
              <a:gd name="connsiteY77" fmla="*/ 3941805 h 4473146"/>
              <a:gd name="connsiteX78" fmla="*/ 3558746 w 3766956"/>
              <a:gd name="connsiteY78" fmla="*/ 3978876 h 4473146"/>
              <a:gd name="connsiteX79" fmla="*/ 3571103 w 3766956"/>
              <a:gd name="connsiteY79" fmla="*/ 4015946 h 4473146"/>
              <a:gd name="connsiteX80" fmla="*/ 3620530 w 3766956"/>
              <a:gd name="connsiteY80" fmla="*/ 4090087 h 4473146"/>
              <a:gd name="connsiteX81" fmla="*/ 3645244 w 3766956"/>
              <a:gd name="connsiteY81" fmla="*/ 4127157 h 4473146"/>
              <a:gd name="connsiteX82" fmla="*/ 3657600 w 3766956"/>
              <a:gd name="connsiteY82" fmla="*/ 4164227 h 4473146"/>
              <a:gd name="connsiteX83" fmla="*/ 3707027 w 3766956"/>
              <a:gd name="connsiteY83" fmla="*/ 4238368 h 4473146"/>
              <a:gd name="connsiteX84" fmla="*/ 3731741 w 3766956"/>
              <a:gd name="connsiteY84" fmla="*/ 4374292 h 4473146"/>
              <a:gd name="connsiteX85" fmla="*/ 3756455 w 3766956"/>
              <a:gd name="connsiteY85" fmla="*/ 4411362 h 4473146"/>
              <a:gd name="connsiteX86" fmla="*/ 3707027 w 3766956"/>
              <a:gd name="connsiteY86" fmla="*/ 4399005 h 4473146"/>
              <a:gd name="connsiteX87" fmla="*/ 3669957 w 3766956"/>
              <a:gd name="connsiteY87" fmla="*/ 4386649 h 4473146"/>
              <a:gd name="connsiteX88" fmla="*/ 3620530 w 3766956"/>
              <a:gd name="connsiteY88" fmla="*/ 4374292 h 4473146"/>
              <a:gd name="connsiteX89" fmla="*/ 3509319 w 3766956"/>
              <a:gd name="connsiteY89" fmla="*/ 4337222 h 4473146"/>
              <a:gd name="connsiteX90" fmla="*/ 3385752 w 3766956"/>
              <a:gd name="connsiteY90" fmla="*/ 4349578 h 4473146"/>
              <a:gd name="connsiteX91" fmla="*/ 3262184 w 3766956"/>
              <a:gd name="connsiteY91" fmla="*/ 4374292 h 4473146"/>
              <a:gd name="connsiteX92" fmla="*/ 3027406 w 3766956"/>
              <a:gd name="connsiteY92" fmla="*/ 4361935 h 4473146"/>
              <a:gd name="connsiteX93" fmla="*/ 2990336 w 3766956"/>
              <a:gd name="connsiteY93" fmla="*/ 4349578 h 4473146"/>
              <a:gd name="connsiteX94" fmla="*/ 2866768 w 3766956"/>
              <a:gd name="connsiteY94" fmla="*/ 4337222 h 4473146"/>
              <a:gd name="connsiteX95" fmla="*/ 2780271 w 3766956"/>
              <a:gd name="connsiteY95" fmla="*/ 4312508 h 4473146"/>
              <a:gd name="connsiteX96" fmla="*/ 2471352 w 3766956"/>
              <a:gd name="connsiteY96" fmla="*/ 4287795 h 4473146"/>
              <a:gd name="connsiteX97" fmla="*/ 1989438 w 3766956"/>
              <a:gd name="connsiteY97" fmla="*/ 4312508 h 4473146"/>
              <a:gd name="connsiteX98" fmla="*/ 1952368 w 3766956"/>
              <a:gd name="connsiteY98" fmla="*/ 4324865 h 4473146"/>
              <a:gd name="connsiteX99" fmla="*/ 1865871 w 3766956"/>
              <a:gd name="connsiteY99" fmla="*/ 4337222 h 4473146"/>
              <a:gd name="connsiteX100" fmla="*/ 1767017 w 3766956"/>
              <a:gd name="connsiteY100" fmla="*/ 4361935 h 4473146"/>
              <a:gd name="connsiteX101" fmla="*/ 1618736 w 3766956"/>
              <a:gd name="connsiteY101" fmla="*/ 4386649 h 4473146"/>
              <a:gd name="connsiteX102" fmla="*/ 1532238 w 3766956"/>
              <a:gd name="connsiteY102" fmla="*/ 4411362 h 4473146"/>
              <a:gd name="connsiteX103" fmla="*/ 1458098 w 3766956"/>
              <a:gd name="connsiteY103" fmla="*/ 4436076 h 4473146"/>
              <a:gd name="connsiteX104" fmla="*/ 1421027 w 3766956"/>
              <a:gd name="connsiteY104" fmla="*/ 4448433 h 4473146"/>
              <a:gd name="connsiteX105" fmla="*/ 1383957 w 3766956"/>
              <a:gd name="connsiteY105" fmla="*/ 4473146 h 4473146"/>
              <a:gd name="connsiteX106" fmla="*/ 1272746 w 3766956"/>
              <a:gd name="connsiteY106" fmla="*/ 4411362 h 4473146"/>
              <a:gd name="connsiteX107" fmla="*/ 1223319 w 3766956"/>
              <a:gd name="connsiteY107" fmla="*/ 4399005 h 4473146"/>
              <a:gd name="connsiteX108" fmla="*/ 1149179 w 3766956"/>
              <a:gd name="connsiteY108" fmla="*/ 4374292 h 4473146"/>
              <a:gd name="connsiteX109" fmla="*/ 963827 w 3766956"/>
              <a:gd name="connsiteY109" fmla="*/ 4386649 h 4473146"/>
              <a:gd name="connsiteX110" fmla="*/ 864973 w 3766956"/>
              <a:gd name="connsiteY110" fmla="*/ 4411362 h 4473146"/>
              <a:gd name="connsiteX111" fmla="*/ 778476 w 3766956"/>
              <a:gd name="connsiteY111" fmla="*/ 4423719 h 4473146"/>
              <a:gd name="connsiteX112" fmla="*/ 667265 w 3766956"/>
              <a:gd name="connsiteY112" fmla="*/ 4411362 h 4473146"/>
              <a:gd name="connsiteX113" fmla="*/ 160638 w 3766956"/>
              <a:gd name="connsiteY113" fmla="*/ 4386649 h 4473146"/>
              <a:gd name="connsiteX114" fmla="*/ 135925 w 3766956"/>
              <a:gd name="connsiteY114" fmla="*/ 4287795 h 4473146"/>
              <a:gd name="connsiteX115" fmla="*/ 111211 w 3766956"/>
              <a:gd name="connsiteY115" fmla="*/ 4213654 h 4473146"/>
              <a:gd name="connsiteX116" fmla="*/ 86498 w 3766956"/>
              <a:gd name="connsiteY116" fmla="*/ 3978876 h 4473146"/>
              <a:gd name="connsiteX117" fmla="*/ 74141 w 3766956"/>
              <a:gd name="connsiteY117" fmla="*/ 3805881 h 4473146"/>
              <a:gd name="connsiteX118" fmla="*/ 61784 w 3766956"/>
              <a:gd name="connsiteY118" fmla="*/ 3707027 h 4473146"/>
              <a:gd name="connsiteX119" fmla="*/ 37071 w 3766956"/>
              <a:gd name="connsiteY119" fmla="*/ 3509319 h 4473146"/>
              <a:gd name="connsiteX120" fmla="*/ 24714 w 3766956"/>
              <a:gd name="connsiteY120" fmla="*/ 3373395 h 4473146"/>
              <a:gd name="connsiteX121" fmla="*/ 12357 w 3766956"/>
              <a:gd name="connsiteY121" fmla="*/ 3299254 h 4473146"/>
              <a:gd name="connsiteX122" fmla="*/ 0 w 3766956"/>
              <a:gd name="connsiteY122" fmla="*/ 3126260 h 4473146"/>
              <a:gd name="connsiteX123" fmla="*/ 12357 w 3766956"/>
              <a:gd name="connsiteY123" fmla="*/ 2780270 h 4473146"/>
              <a:gd name="connsiteX124" fmla="*/ 24714 w 3766956"/>
              <a:gd name="connsiteY124" fmla="*/ 2743200 h 4473146"/>
              <a:gd name="connsiteX125" fmla="*/ 37071 w 3766956"/>
              <a:gd name="connsiteY125" fmla="*/ 2656703 h 4473146"/>
              <a:gd name="connsiteX126" fmla="*/ 49427 w 3766956"/>
              <a:gd name="connsiteY126" fmla="*/ 2594919 h 4473146"/>
              <a:gd name="connsiteX127" fmla="*/ 61784 w 3766956"/>
              <a:gd name="connsiteY127" fmla="*/ 2261287 h 4473146"/>
              <a:gd name="connsiteX128" fmla="*/ 74141 w 3766956"/>
              <a:gd name="connsiteY128" fmla="*/ 2125362 h 4473146"/>
              <a:gd name="connsiteX129" fmla="*/ 86498 w 3766956"/>
              <a:gd name="connsiteY129" fmla="*/ 1952368 h 4473146"/>
              <a:gd name="connsiteX130" fmla="*/ 98855 w 3766956"/>
              <a:gd name="connsiteY130" fmla="*/ 1235676 h 4473146"/>
              <a:gd name="connsiteX131" fmla="*/ 123568 w 3766956"/>
              <a:gd name="connsiteY131" fmla="*/ 667265 h 4473146"/>
              <a:gd name="connsiteX132" fmla="*/ 148282 w 3766956"/>
              <a:gd name="connsiteY132" fmla="*/ 568411 h 4473146"/>
              <a:gd name="connsiteX133" fmla="*/ 135925 w 3766956"/>
              <a:gd name="connsiteY133" fmla="*/ 444843 h 4473146"/>
              <a:gd name="connsiteX134" fmla="*/ 111211 w 3766956"/>
              <a:gd name="connsiteY134" fmla="*/ 407773 h 4473146"/>
              <a:gd name="connsiteX135" fmla="*/ 74141 w 3766956"/>
              <a:gd name="connsiteY135" fmla="*/ 333633 h 4473146"/>
              <a:gd name="connsiteX136" fmla="*/ 98855 w 3766956"/>
              <a:gd name="connsiteY136" fmla="*/ 172995 h 4473146"/>
              <a:gd name="connsiteX137" fmla="*/ 148282 w 3766956"/>
              <a:gd name="connsiteY137" fmla="*/ 98854 h 4473146"/>
              <a:gd name="connsiteX138" fmla="*/ 185352 w 3766956"/>
              <a:gd name="connsiteY138" fmla="*/ 12357 h 4473146"/>
              <a:gd name="connsiteX139" fmla="*/ 234779 w 3766956"/>
              <a:gd name="connsiteY139" fmla="*/ 0 h 4473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Lst>
            <a:rect l="l" t="t" r="r" b="b"/>
            <a:pathLst>
              <a:path w="3766956" h="4473146">
                <a:moveTo>
                  <a:pt x="135925" y="37070"/>
                </a:moveTo>
                <a:cubicBezTo>
                  <a:pt x="247136" y="41189"/>
                  <a:pt x="358822" y="38353"/>
                  <a:pt x="469557" y="49427"/>
                </a:cubicBezTo>
                <a:cubicBezTo>
                  <a:pt x="506168" y="53088"/>
                  <a:pt x="511205" y="91075"/>
                  <a:pt x="531341" y="111211"/>
                </a:cubicBezTo>
                <a:cubicBezTo>
                  <a:pt x="545904" y="125773"/>
                  <a:pt x="564292" y="135924"/>
                  <a:pt x="580768" y="148281"/>
                </a:cubicBezTo>
                <a:cubicBezTo>
                  <a:pt x="600821" y="208437"/>
                  <a:pt x="583440" y="169320"/>
                  <a:pt x="630195" y="234778"/>
                </a:cubicBezTo>
                <a:cubicBezTo>
                  <a:pt x="638827" y="246863"/>
                  <a:pt x="644408" y="261348"/>
                  <a:pt x="654909" y="271849"/>
                </a:cubicBezTo>
                <a:cubicBezTo>
                  <a:pt x="665410" y="282350"/>
                  <a:pt x="679622" y="288324"/>
                  <a:pt x="691979" y="296562"/>
                </a:cubicBezTo>
                <a:cubicBezTo>
                  <a:pt x="716692" y="292443"/>
                  <a:pt x="741813" y="290282"/>
                  <a:pt x="766119" y="284205"/>
                </a:cubicBezTo>
                <a:cubicBezTo>
                  <a:pt x="791392" y="277887"/>
                  <a:pt x="840260" y="259492"/>
                  <a:pt x="840260" y="259492"/>
                </a:cubicBezTo>
                <a:cubicBezTo>
                  <a:pt x="852617" y="247135"/>
                  <a:pt x="866143" y="235847"/>
                  <a:pt x="877330" y="222422"/>
                </a:cubicBezTo>
                <a:cubicBezTo>
                  <a:pt x="886838" y="211013"/>
                  <a:pt x="890867" y="195131"/>
                  <a:pt x="902044" y="185351"/>
                </a:cubicBezTo>
                <a:cubicBezTo>
                  <a:pt x="960892" y="133859"/>
                  <a:pt x="964192" y="138922"/>
                  <a:pt x="1025611" y="123568"/>
                </a:cubicBezTo>
                <a:cubicBezTo>
                  <a:pt x="1046206" y="127687"/>
                  <a:pt x="1068275" y="127233"/>
                  <a:pt x="1087395" y="135924"/>
                </a:cubicBezTo>
                <a:cubicBezTo>
                  <a:pt x="1114435" y="148215"/>
                  <a:pt x="1136822" y="168875"/>
                  <a:pt x="1161536" y="185351"/>
                </a:cubicBezTo>
                <a:cubicBezTo>
                  <a:pt x="1173893" y="193589"/>
                  <a:pt x="1183774" y="209323"/>
                  <a:pt x="1198606" y="210065"/>
                </a:cubicBezTo>
                <a:lnTo>
                  <a:pt x="1445741" y="222422"/>
                </a:lnTo>
                <a:cubicBezTo>
                  <a:pt x="1478399" y="230586"/>
                  <a:pt x="1539016" y="247135"/>
                  <a:pt x="1569309" y="247135"/>
                </a:cubicBezTo>
                <a:cubicBezTo>
                  <a:pt x="1604034" y="247135"/>
                  <a:pt x="1663140" y="224933"/>
                  <a:pt x="1692876" y="210065"/>
                </a:cubicBezTo>
                <a:cubicBezTo>
                  <a:pt x="1706159" y="203423"/>
                  <a:pt x="1716663" y="191992"/>
                  <a:pt x="1729946" y="185351"/>
                </a:cubicBezTo>
                <a:cubicBezTo>
                  <a:pt x="1741596" y="179526"/>
                  <a:pt x="1754660" y="177114"/>
                  <a:pt x="1767017" y="172995"/>
                </a:cubicBezTo>
                <a:cubicBezTo>
                  <a:pt x="1791730" y="197708"/>
                  <a:pt x="1830105" y="213979"/>
                  <a:pt x="1841157" y="247135"/>
                </a:cubicBezTo>
                <a:cubicBezTo>
                  <a:pt x="1856386" y="292822"/>
                  <a:pt x="1847865" y="285677"/>
                  <a:pt x="1890584" y="321276"/>
                </a:cubicBezTo>
                <a:cubicBezTo>
                  <a:pt x="1901993" y="330783"/>
                  <a:pt x="1915570" y="337357"/>
                  <a:pt x="1927655" y="345989"/>
                </a:cubicBezTo>
                <a:cubicBezTo>
                  <a:pt x="1944414" y="357959"/>
                  <a:pt x="1960210" y="371250"/>
                  <a:pt x="1977082" y="383060"/>
                </a:cubicBezTo>
                <a:cubicBezTo>
                  <a:pt x="2001415" y="400093"/>
                  <a:pt x="2027461" y="414666"/>
                  <a:pt x="2051222" y="432487"/>
                </a:cubicBezTo>
                <a:cubicBezTo>
                  <a:pt x="2124410" y="487378"/>
                  <a:pt x="2089225" y="452422"/>
                  <a:pt x="2150076" y="543697"/>
                </a:cubicBezTo>
                <a:lnTo>
                  <a:pt x="2174790" y="580768"/>
                </a:lnTo>
                <a:cubicBezTo>
                  <a:pt x="2178750" y="596609"/>
                  <a:pt x="2190638" y="649535"/>
                  <a:pt x="2199503" y="667265"/>
                </a:cubicBezTo>
                <a:cubicBezTo>
                  <a:pt x="2206145" y="680548"/>
                  <a:pt x="2215979" y="691978"/>
                  <a:pt x="2224217" y="704335"/>
                </a:cubicBezTo>
                <a:cubicBezTo>
                  <a:pt x="2228336" y="724930"/>
                  <a:pt x="2231479" y="745744"/>
                  <a:pt x="2236573" y="766119"/>
                </a:cubicBezTo>
                <a:cubicBezTo>
                  <a:pt x="2239732" y="778755"/>
                  <a:pt x="2246104" y="790474"/>
                  <a:pt x="2248930" y="803189"/>
                </a:cubicBezTo>
                <a:cubicBezTo>
                  <a:pt x="2254365" y="827647"/>
                  <a:pt x="2256373" y="852762"/>
                  <a:pt x="2261287" y="877330"/>
                </a:cubicBezTo>
                <a:cubicBezTo>
                  <a:pt x="2268285" y="912320"/>
                  <a:pt x="2281363" y="957951"/>
                  <a:pt x="2298357" y="988541"/>
                </a:cubicBezTo>
                <a:cubicBezTo>
                  <a:pt x="2308358" y="1006544"/>
                  <a:pt x="2323070" y="1021492"/>
                  <a:pt x="2335427" y="1037968"/>
                </a:cubicBezTo>
                <a:cubicBezTo>
                  <a:pt x="2339546" y="1050325"/>
                  <a:pt x="2342653" y="1063066"/>
                  <a:pt x="2347784" y="1075038"/>
                </a:cubicBezTo>
                <a:cubicBezTo>
                  <a:pt x="2355040" y="1091969"/>
                  <a:pt x="2366030" y="1107217"/>
                  <a:pt x="2372498" y="1124465"/>
                </a:cubicBezTo>
                <a:cubicBezTo>
                  <a:pt x="2403845" y="1208055"/>
                  <a:pt x="2367343" y="1141271"/>
                  <a:pt x="2397211" y="1210962"/>
                </a:cubicBezTo>
                <a:cubicBezTo>
                  <a:pt x="2404467" y="1227893"/>
                  <a:pt x="2415084" y="1243286"/>
                  <a:pt x="2421925" y="1260389"/>
                </a:cubicBezTo>
                <a:cubicBezTo>
                  <a:pt x="2431600" y="1284576"/>
                  <a:pt x="2432188" y="1312855"/>
                  <a:pt x="2446638" y="1334530"/>
                </a:cubicBezTo>
                <a:cubicBezTo>
                  <a:pt x="2500796" y="1415765"/>
                  <a:pt x="2447168" y="1328281"/>
                  <a:pt x="2483709" y="1408670"/>
                </a:cubicBezTo>
                <a:cubicBezTo>
                  <a:pt x="2498954" y="1442209"/>
                  <a:pt x="2516660" y="1474573"/>
                  <a:pt x="2533136" y="1507524"/>
                </a:cubicBezTo>
                <a:cubicBezTo>
                  <a:pt x="2533140" y="1507533"/>
                  <a:pt x="2582558" y="1606370"/>
                  <a:pt x="2582563" y="1606378"/>
                </a:cubicBezTo>
                <a:cubicBezTo>
                  <a:pt x="2590801" y="1618735"/>
                  <a:pt x="2601244" y="1629878"/>
                  <a:pt x="2607276" y="1643449"/>
                </a:cubicBezTo>
                <a:cubicBezTo>
                  <a:pt x="2617856" y="1667254"/>
                  <a:pt x="2623752" y="1692876"/>
                  <a:pt x="2631990" y="1717589"/>
                </a:cubicBezTo>
                <a:cubicBezTo>
                  <a:pt x="2636109" y="1729946"/>
                  <a:pt x="2638521" y="1743010"/>
                  <a:pt x="2644346" y="1754660"/>
                </a:cubicBezTo>
                <a:cubicBezTo>
                  <a:pt x="2685778" y="1837522"/>
                  <a:pt x="2656181" y="1769395"/>
                  <a:pt x="2681417" y="1853514"/>
                </a:cubicBezTo>
                <a:cubicBezTo>
                  <a:pt x="2688902" y="1878465"/>
                  <a:pt x="2699812" y="1902382"/>
                  <a:pt x="2706130" y="1927654"/>
                </a:cubicBezTo>
                <a:cubicBezTo>
                  <a:pt x="2724804" y="2002349"/>
                  <a:pt x="2713118" y="1960976"/>
                  <a:pt x="2743200" y="2051222"/>
                </a:cubicBezTo>
                <a:cubicBezTo>
                  <a:pt x="2747319" y="2063579"/>
                  <a:pt x="2748332" y="2077454"/>
                  <a:pt x="2755557" y="2088292"/>
                </a:cubicBezTo>
                <a:cubicBezTo>
                  <a:pt x="2807711" y="2166524"/>
                  <a:pt x="2801104" y="2145583"/>
                  <a:pt x="2829698" y="2224216"/>
                </a:cubicBezTo>
                <a:cubicBezTo>
                  <a:pt x="2838601" y="2248698"/>
                  <a:pt x="2846173" y="2273643"/>
                  <a:pt x="2854411" y="2298357"/>
                </a:cubicBezTo>
                <a:lnTo>
                  <a:pt x="2866768" y="2335427"/>
                </a:lnTo>
                <a:cubicBezTo>
                  <a:pt x="2870887" y="2347784"/>
                  <a:pt x="2871900" y="2361659"/>
                  <a:pt x="2879125" y="2372497"/>
                </a:cubicBezTo>
                <a:cubicBezTo>
                  <a:pt x="2905627" y="2412252"/>
                  <a:pt x="2907650" y="2411967"/>
                  <a:pt x="2928552" y="2458995"/>
                </a:cubicBezTo>
                <a:cubicBezTo>
                  <a:pt x="2966762" y="2544966"/>
                  <a:pt x="2941166" y="2492633"/>
                  <a:pt x="2965622" y="2557849"/>
                </a:cubicBezTo>
                <a:cubicBezTo>
                  <a:pt x="2973410" y="2578618"/>
                  <a:pt x="2982548" y="2598864"/>
                  <a:pt x="2990336" y="2619633"/>
                </a:cubicBezTo>
                <a:cubicBezTo>
                  <a:pt x="2994909" y="2631829"/>
                  <a:pt x="2998119" y="2644507"/>
                  <a:pt x="3002692" y="2656703"/>
                </a:cubicBezTo>
                <a:cubicBezTo>
                  <a:pt x="3053814" y="2793030"/>
                  <a:pt x="3006636" y="2651967"/>
                  <a:pt x="3039763" y="2767914"/>
                </a:cubicBezTo>
                <a:cubicBezTo>
                  <a:pt x="3043341" y="2780438"/>
                  <a:pt x="3048960" y="2792348"/>
                  <a:pt x="3052119" y="2804984"/>
                </a:cubicBezTo>
                <a:cubicBezTo>
                  <a:pt x="3057213" y="2825359"/>
                  <a:pt x="3059382" y="2846393"/>
                  <a:pt x="3064476" y="2866768"/>
                </a:cubicBezTo>
                <a:cubicBezTo>
                  <a:pt x="3073150" y="2901465"/>
                  <a:pt x="3090212" y="2931620"/>
                  <a:pt x="3101546" y="2965622"/>
                </a:cubicBezTo>
                <a:cubicBezTo>
                  <a:pt x="3106916" y="2981733"/>
                  <a:pt x="3109237" y="2998720"/>
                  <a:pt x="3113903" y="3015049"/>
                </a:cubicBezTo>
                <a:cubicBezTo>
                  <a:pt x="3130462" y="3073003"/>
                  <a:pt x="3122731" y="3035648"/>
                  <a:pt x="3150973" y="3101546"/>
                </a:cubicBezTo>
                <a:cubicBezTo>
                  <a:pt x="3181667" y="3173166"/>
                  <a:pt x="3140552" y="3104449"/>
                  <a:pt x="3188044" y="3175687"/>
                </a:cubicBezTo>
                <a:cubicBezTo>
                  <a:pt x="3219099" y="3268856"/>
                  <a:pt x="3177209" y="3154020"/>
                  <a:pt x="3225114" y="3249827"/>
                </a:cubicBezTo>
                <a:cubicBezTo>
                  <a:pt x="3230939" y="3261477"/>
                  <a:pt x="3231145" y="3275511"/>
                  <a:pt x="3237471" y="3286897"/>
                </a:cubicBezTo>
                <a:cubicBezTo>
                  <a:pt x="3251896" y="3312861"/>
                  <a:pt x="3270422" y="3336324"/>
                  <a:pt x="3286898" y="3361038"/>
                </a:cubicBezTo>
                <a:lnTo>
                  <a:pt x="3311611" y="3398108"/>
                </a:lnTo>
                <a:cubicBezTo>
                  <a:pt x="3318519" y="3425739"/>
                  <a:pt x="3336648" y="3503625"/>
                  <a:pt x="3348682" y="3521676"/>
                </a:cubicBezTo>
                <a:cubicBezTo>
                  <a:pt x="3356920" y="3534033"/>
                  <a:pt x="3367364" y="3545175"/>
                  <a:pt x="3373395" y="3558746"/>
                </a:cubicBezTo>
                <a:cubicBezTo>
                  <a:pt x="3383975" y="3582551"/>
                  <a:pt x="3389871" y="3608173"/>
                  <a:pt x="3398109" y="3632887"/>
                </a:cubicBezTo>
                <a:cubicBezTo>
                  <a:pt x="3402228" y="3645244"/>
                  <a:pt x="3404640" y="3658307"/>
                  <a:pt x="3410465" y="3669957"/>
                </a:cubicBezTo>
                <a:cubicBezTo>
                  <a:pt x="3418703" y="3686433"/>
                  <a:pt x="3427923" y="3702453"/>
                  <a:pt x="3435179" y="3719384"/>
                </a:cubicBezTo>
                <a:cubicBezTo>
                  <a:pt x="3440310" y="3731356"/>
                  <a:pt x="3442246" y="3744552"/>
                  <a:pt x="3447536" y="3756454"/>
                </a:cubicBezTo>
                <a:cubicBezTo>
                  <a:pt x="3458758" y="3781703"/>
                  <a:pt x="3473384" y="3805346"/>
                  <a:pt x="3484606" y="3830595"/>
                </a:cubicBezTo>
                <a:cubicBezTo>
                  <a:pt x="3489896" y="3842497"/>
                  <a:pt x="3491138" y="3856015"/>
                  <a:pt x="3496963" y="3867665"/>
                </a:cubicBezTo>
                <a:cubicBezTo>
                  <a:pt x="3503604" y="3880948"/>
                  <a:pt x="3515035" y="3891452"/>
                  <a:pt x="3521676" y="3904735"/>
                </a:cubicBezTo>
                <a:cubicBezTo>
                  <a:pt x="3527501" y="3916385"/>
                  <a:pt x="3528208" y="3930155"/>
                  <a:pt x="3534033" y="3941805"/>
                </a:cubicBezTo>
                <a:cubicBezTo>
                  <a:pt x="3540675" y="3955088"/>
                  <a:pt x="3552104" y="3965593"/>
                  <a:pt x="3558746" y="3978876"/>
                </a:cubicBezTo>
                <a:cubicBezTo>
                  <a:pt x="3564571" y="3990526"/>
                  <a:pt x="3564777" y="4004560"/>
                  <a:pt x="3571103" y="4015946"/>
                </a:cubicBezTo>
                <a:cubicBezTo>
                  <a:pt x="3585528" y="4041910"/>
                  <a:pt x="3604054" y="4065373"/>
                  <a:pt x="3620530" y="4090087"/>
                </a:cubicBezTo>
                <a:lnTo>
                  <a:pt x="3645244" y="4127157"/>
                </a:lnTo>
                <a:cubicBezTo>
                  <a:pt x="3649363" y="4139514"/>
                  <a:pt x="3651275" y="4152841"/>
                  <a:pt x="3657600" y="4164227"/>
                </a:cubicBezTo>
                <a:cubicBezTo>
                  <a:pt x="3672024" y="4190191"/>
                  <a:pt x="3707027" y="4238368"/>
                  <a:pt x="3707027" y="4238368"/>
                </a:cubicBezTo>
                <a:cubicBezTo>
                  <a:pt x="3711287" y="4272445"/>
                  <a:pt x="3712692" y="4336195"/>
                  <a:pt x="3731741" y="4374292"/>
                </a:cubicBezTo>
                <a:cubicBezTo>
                  <a:pt x="3738383" y="4387575"/>
                  <a:pt x="3766956" y="4400861"/>
                  <a:pt x="3756455" y="4411362"/>
                </a:cubicBezTo>
                <a:cubicBezTo>
                  <a:pt x="3744446" y="4423371"/>
                  <a:pt x="3723357" y="4403670"/>
                  <a:pt x="3707027" y="4399005"/>
                </a:cubicBezTo>
                <a:cubicBezTo>
                  <a:pt x="3694503" y="4395427"/>
                  <a:pt x="3682481" y="4390227"/>
                  <a:pt x="3669957" y="4386649"/>
                </a:cubicBezTo>
                <a:cubicBezTo>
                  <a:pt x="3653628" y="4381984"/>
                  <a:pt x="3636431" y="4380255"/>
                  <a:pt x="3620530" y="4374292"/>
                </a:cubicBezTo>
                <a:cubicBezTo>
                  <a:pt x="3503600" y="4330442"/>
                  <a:pt x="3644713" y="4364299"/>
                  <a:pt x="3509319" y="4337222"/>
                </a:cubicBezTo>
                <a:cubicBezTo>
                  <a:pt x="3468130" y="4341341"/>
                  <a:pt x="3426688" y="4343438"/>
                  <a:pt x="3385752" y="4349578"/>
                </a:cubicBezTo>
                <a:cubicBezTo>
                  <a:pt x="3344212" y="4355809"/>
                  <a:pt x="3262184" y="4374292"/>
                  <a:pt x="3262184" y="4374292"/>
                </a:cubicBezTo>
                <a:cubicBezTo>
                  <a:pt x="3183925" y="4370173"/>
                  <a:pt x="3105452" y="4369030"/>
                  <a:pt x="3027406" y="4361935"/>
                </a:cubicBezTo>
                <a:cubicBezTo>
                  <a:pt x="3014434" y="4360756"/>
                  <a:pt x="3003210" y="4351559"/>
                  <a:pt x="2990336" y="4349578"/>
                </a:cubicBezTo>
                <a:cubicBezTo>
                  <a:pt x="2949423" y="4343284"/>
                  <a:pt x="2907957" y="4341341"/>
                  <a:pt x="2866768" y="4337222"/>
                </a:cubicBezTo>
                <a:cubicBezTo>
                  <a:pt x="2835007" y="4326635"/>
                  <a:pt x="2814406" y="4318714"/>
                  <a:pt x="2780271" y="4312508"/>
                </a:cubicBezTo>
                <a:cubicBezTo>
                  <a:pt x="2669637" y="4292392"/>
                  <a:pt x="2596980" y="4294774"/>
                  <a:pt x="2471352" y="4287795"/>
                </a:cubicBezTo>
                <a:cubicBezTo>
                  <a:pt x="2384844" y="4290585"/>
                  <a:pt x="2129346" y="4287070"/>
                  <a:pt x="1989438" y="4312508"/>
                </a:cubicBezTo>
                <a:cubicBezTo>
                  <a:pt x="1976623" y="4314838"/>
                  <a:pt x="1965140" y="4322311"/>
                  <a:pt x="1952368" y="4324865"/>
                </a:cubicBezTo>
                <a:cubicBezTo>
                  <a:pt x="1923809" y="4330577"/>
                  <a:pt x="1894430" y="4331510"/>
                  <a:pt x="1865871" y="4337222"/>
                </a:cubicBezTo>
                <a:cubicBezTo>
                  <a:pt x="1832565" y="4343883"/>
                  <a:pt x="1800113" y="4354298"/>
                  <a:pt x="1767017" y="4361935"/>
                </a:cubicBezTo>
                <a:cubicBezTo>
                  <a:pt x="1708290" y="4375487"/>
                  <a:pt x="1682180" y="4377585"/>
                  <a:pt x="1618736" y="4386649"/>
                </a:cubicBezTo>
                <a:cubicBezTo>
                  <a:pt x="1494076" y="4428199"/>
                  <a:pt x="1687496" y="4364783"/>
                  <a:pt x="1532238" y="4411362"/>
                </a:cubicBezTo>
                <a:cubicBezTo>
                  <a:pt x="1507286" y="4418848"/>
                  <a:pt x="1482811" y="4427838"/>
                  <a:pt x="1458098" y="4436076"/>
                </a:cubicBezTo>
                <a:cubicBezTo>
                  <a:pt x="1445741" y="4440195"/>
                  <a:pt x="1431865" y="4441208"/>
                  <a:pt x="1421027" y="4448433"/>
                </a:cubicBezTo>
                <a:lnTo>
                  <a:pt x="1383957" y="4473146"/>
                </a:lnTo>
                <a:cubicBezTo>
                  <a:pt x="1317576" y="4428892"/>
                  <a:pt x="1329839" y="4427675"/>
                  <a:pt x="1272746" y="4411362"/>
                </a:cubicBezTo>
                <a:cubicBezTo>
                  <a:pt x="1256417" y="4406696"/>
                  <a:pt x="1239586" y="4403885"/>
                  <a:pt x="1223319" y="4399005"/>
                </a:cubicBezTo>
                <a:cubicBezTo>
                  <a:pt x="1198368" y="4391520"/>
                  <a:pt x="1149179" y="4374292"/>
                  <a:pt x="1149179" y="4374292"/>
                </a:cubicBezTo>
                <a:cubicBezTo>
                  <a:pt x="1087395" y="4378411"/>
                  <a:pt x="1025228" y="4378640"/>
                  <a:pt x="963827" y="4386649"/>
                </a:cubicBezTo>
                <a:cubicBezTo>
                  <a:pt x="930147" y="4391042"/>
                  <a:pt x="898597" y="4406558"/>
                  <a:pt x="864973" y="4411362"/>
                </a:cubicBezTo>
                <a:lnTo>
                  <a:pt x="778476" y="4423719"/>
                </a:lnTo>
                <a:cubicBezTo>
                  <a:pt x="689663" y="4453324"/>
                  <a:pt x="807823" y="4422174"/>
                  <a:pt x="667265" y="4411362"/>
                </a:cubicBezTo>
                <a:cubicBezTo>
                  <a:pt x="391564" y="4390154"/>
                  <a:pt x="560297" y="4400922"/>
                  <a:pt x="160638" y="4386649"/>
                </a:cubicBezTo>
                <a:cubicBezTo>
                  <a:pt x="152400" y="4353698"/>
                  <a:pt x="146666" y="4320017"/>
                  <a:pt x="135925" y="4287795"/>
                </a:cubicBezTo>
                <a:lnTo>
                  <a:pt x="111211" y="4213654"/>
                </a:lnTo>
                <a:cubicBezTo>
                  <a:pt x="103939" y="4148201"/>
                  <a:pt x="91851" y="4043114"/>
                  <a:pt x="86498" y="3978876"/>
                </a:cubicBezTo>
                <a:cubicBezTo>
                  <a:pt x="81697" y="3921264"/>
                  <a:pt x="79375" y="3863455"/>
                  <a:pt x="74141" y="3805881"/>
                </a:cubicBezTo>
                <a:cubicBezTo>
                  <a:pt x="71134" y="3772810"/>
                  <a:pt x="65088" y="3740070"/>
                  <a:pt x="61784" y="3707027"/>
                </a:cubicBezTo>
                <a:cubicBezTo>
                  <a:pt x="43427" y="3523463"/>
                  <a:pt x="63027" y="3613150"/>
                  <a:pt x="37071" y="3509319"/>
                </a:cubicBezTo>
                <a:cubicBezTo>
                  <a:pt x="32952" y="3464011"/>
                  <a:pt x="30030" y="3418578"/>
                  <a:pt x="24714" y="3373395"/>
                </a:cubicBezTo>
                <a:cubicBezTo>
                  <a:pt x="21787" y="3348512"/>
                  <a:pt x="14850" y="3324184"/>
                  <a:pt x="12357" y="3299254"/>
                </a:cubicBezTo>
                <a:cubicBezTo>
                  <a:pt x="6604" y="3241729"/>
                  <a:pt x="4119" y="3183925"/>
                  <a:pt x="0" y="3126260"/>
                </a:cubicBezTo>
                <a:cubicBezTo>
                  <a:pt x="4119" y="3010930"/>
                  <a:pt x="4927" y="2895434"/>
                  <a:pt x="12357" y="2780270"/>
                </a:cubicBezTo>
                <a:cubicBezTo>
                  <a:pt x="13196" y="2767272"/>
                  <a:pt x="22160" y="2755972"/>
                  <a:pt x="24714" y="2743200"/>
                </a:cubicBezTo>
                <a:cubicBezTo>
                  <a:pt x="30426" y="2714641"/>
                  <a:pt x="32283" y="2685432"/>
                  <a:pt x="37071" y="2656703"/>
                </a:cubicBezTo>
                <a:cubicBezTo>
                  <a:pt x="40524" y="2635986"/>
                  <a:pt x="45308" y="2615514"/>
                  <a:pt x="49427" y="2594919"/>
                </a:cubicBezTo>
                <a:cubicBezTo>
                  <a:pt x="53546" y="2483708"/>
                  <a:pt x="55935" y="2372420"/>
                  <a:pt x="61784" y="2261287"/>
                </a:cubicBezTo>
                <a:cubicBezTo>
                  <a:pt x="64175" y="2215855"/>
                  <a:pt x="70513" y="2170712"/>
                  <a:pt x="74141" y="2125362"/>
                </a:cubicBezTo>
                <a:cubicBezTo>
                  <a:pt x="78751" y="2067735"/>
                  <a:pt x="82379" y="2010033"/>
                  <a:pt x="86498" y="1952368"/>
                </a:cubicBezTo>
                <a:cubicBezTo>
                  <a:pt x="90617" y="1713471"/>
                  <a:pt x="94077" y="1474561"/>
                  <a:pt x="98855" y="1235676"/>
                </a:cubicBezTo>
                <a:cubicBezTo>
                  <a:pt x="115455" y="405656"/>
                  <a:pt x="68864" y="913428"/>
                  <a:pt x="123568" y="667265"/>
                </a:cubicBezTo>
                <a:cubicBezTo>
                  <a:pt x="143450" y="577798"/>
                  <a:pt x="126201" y="634653"/>
                  <a:pt x="148282" y="568411"/>
                </a:cubicBezTo>
                <a:cubicBezTo>
                  <a:pt x="144163" y="527222"/>
                  <a:pt x="145233" y="485178"/>
                  <a:pt x="135925" y="444843"/>
                </a:cubicBezTo>
                <a:cubicBezTo>
                  <a:pt x="132586" y="430372"/>
                  <a:pt x="117853" y="421056"/>
                  <a:pt x="111211" y="407773"/>
                </a:cubicBezTo>
                <a:cubicBezTo>
                  <a:pt x="60052" y="305455"/>
                  <a:pt x="144968" y="439871"/>
                  <a:pt x="74141" y="333633"/>
                </a:cubicBezTo>
                <a:cubicBezTo>
                  <a:pt x="75959" y="315450"/>
                  <a:pt x="77131" y="212097"/>
                  <a:pt x="98855" y="172995"/>
                </a:cubicBezTo>
                <a:cubicBezTo>
                  <a:pt x="113280" y="147031"/>
                  <a:pt x="148282" y="98854"/>
                  <a:pt x="148282" y="98854"/>
                </a:cubicBezTo>
                <a:cubicBezTo>
                  <a:pt x="154482" y="74051"/>
                  <a:pt x="159750" y="29425"/>
                  <a:pt x="185352" y="12357"/>
                </a:cubicBezTo>
                <a:cubicBezTo>
                  <a:pt x="199483" y="2937"/>
                  <a:pt x="234779" y="0"/>
                  <a:pt x="234779" y="0"/>
                </a:cubicBezTo>
              </a:path>
            </a:pathLst>
          </a:custGeom>
          <a:solidFill>
            <a:schemeClr val="tx2">
              <a:lumMod val="50000"/>
            </a:schemeClr>
          </a:solidFill>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Freeform 8"/>
          <p:cNvSpPr/>
          <p:nvPr/>
        </p:nvSpPr>
        <p:spPr>
          <a:xfrm>
            <a:off x="5827498" y="2520780"/>
            <a:ext cx="3766956" cy="4473146"/>
          </a:xfrm>
          <a:custGeom>
            <a:avLst/>
            <a:gdLst>
              <a:gd name="connsiteX0" fmla="*/ 135925 w 3766956"/>
              <a:gd name="connsiteY0" fmla="*/ 37070 h 4473146"/>
              <a:gd name="connsiteX1" fmla="*/ 469557 w 3766956"/>
              <a:gd name="connsiteY1" fmla="*/ 49427 h 4473146"/>
              <a:gd name="connsiteX2" fmla="*/ 531341 w 3766956"/>
              <a:gd name="connsiteY2" fmla="*/ 111211 h 4473146"/>
              <a:gd name="connsiteX3" fmla="*/ 580768 w 3766956"/>
              <a:gd name="connsiteY3" fmla="*/ 148281 h 4473146"/>
              <a:gd name="connsiteX4" fmla="*/ 630195 w 3766956"/>
              <a:gd name="connsiteY4" fmla="*/ 234778 h 4473146"/>
              <a:gd name="connsiteX5" fmla="*/ 654909 w 3766956"/>
              <a:gd name="connsiteY5" fmla="*/ 271849 h 4473146"/>
              <a:gd name="connsiteX6" fmla="*/ 691979 w 3766956"/>
              <a:gd name="connsiteY6" fmla="*/ 296562 h 4473146"/>
              <a:gd name="connsiteX7" fmla="*/ 766119 w 3766956"/>
              <a:gd name="connsiteY7" fmla="*/ 284205 h 4473146"/>
              <a:gd name="connsiteX8" fmla="*/ 840260 w 3766956"/>
              <a:gd name="connsiteY8" fmla="*/ 259492 h 4473146"/>
              <a:gd name="connsiteX9" fmla="*/ 877330 w 3766956"/>
              <a:gd name="connsiteY9" fmla="*/ 222422 h 4473146"/>
              <a:gd name="connsiteX10" fmla="*/ 902044 w 3766956"/>
              <a:gd name="connsiteY10" fmla="*/ 185351 h 4473146"/>
              <a:gd name="connsiteX11" fmla="*/ 1025611 w 3766956"/>
              <a:gd name="connsiteY11" fmla="*/ 123568 h 4473146"/>
              <a:gd name="connsiteX12" fmla="*/ 1087395 w 3766956"/>
              <a:gd name="connsiteY12" fmla="*/ 135924 h 4473146"/>
              <a:gd name="connsiteX13" fmla="*/ 1161536 w 3766956"/>
              <a:gd name="connsiteY13" fmla="*/ 185351 h 4473146"/>
              <a:gd name="connsiteX14" fmla="*/ 1198606 w 3766956"/>
              <a:gd name="connsiteY14" fmla="*/ 210065 h 4473146"/>
              <a:gd name="connsiteX15" fmla="*/ 1445741 w 3766956"/>
              <a:gd name="connsiteY15" fmla="*/ 222422 h 4473146"/>
              <a:gd name="connsiteX16" fmla="*/ 1569309 w 3766956"/>
              <a:gd name="connsiteY16" fmla="*/ 247135 h 4473146"/>
              <a:gd name="connsiteX17" fmla="*/ 1692876 w 3766956"/>
              <a:gd name="connsiteY17" fmla="*/ 210065 h 4473146"/>
              <a:gd name="connsiteX18" fmla="*/ 1729946 w 3766956"/>
              <a:gd name="connsiteY18" fmla="*/ 185351 h 4473146"/>
              <a:gd name="connsiteX19" fmla="*/ 1767017 w 3766956"/>
              <a:gd name="connsiteY19" fmla="*/ 172995 h 4473146"/>
              <a:gd name="connsiteX20" fmla="*/ 1841157 w 3766956"/>
              <a:gd name="connsiteY20" fmla="*/ 247135 h 4473146"/>
              <a:gd name="connsiteX21" fmla="*/ 1890584 w 3766956"/>
              <a:gd name="connsiteY21" fmla="*/ 321276 h 4473146"/>
              <a:gd name="connsiteX22" fmla="*/ 1927655 w 3766956"/>
              <a:gd name="connsiteY22" fmla="*/ 345989 h 4473146"/>
              <a:gd name="connsiteX23" fmla="*/ 1977082 w 3766956"/>
              <a:gd name="connsiteY23" fmla="*/ 383060 h 4473146"/>
              <a:gd name="connsiteX24" fmla="*/ 2051222 w 3766956"/>
              <a:gd name="connsiteY24" fmla="*/ 432487 h 4473146"/>
              <a:gd name="connsiteX25" fmla="*/ 2150076 w 3766956"/>
              <a:gd name="connsiteY25" fmla="*/ 543697 h 4473146"/>
              <a:gd name="connsiteX26" fmla="*/ 2174790 w 3766956"/>
              <a:gd name="connsiteY26" fmla="*/ 580768 h 4473146"/>
              <a:gd name="connsiteX27" fmla="*/ 2199503 w 3766956"/>
              <a:gd name="connsiteY27" fmla="*/ 667265 h 4473146"/>
              <a:gd name="connsiteX28" fmla="*/ 2224217 w 3766956"/>
              <a:gd name="connsiteY28" fmla="*/ 704335 h 4473146"/>
              <a:gd name="connsiteX29" fmla="*/ 2236573 w 3766956"/>
              <a:gd name="connsiteY29" fmla="*/ 766119 h 4473146"/>
              <a:gd name="connsiteX30" fmla="*/ 2248930 w 3766956"/>
              <a:gd name="connsiteY30" fmla="*/ 803189 h 4473146"/>
              <a:gd name="connsiteX31" fmla="*/ 2261287 w 3766956"/>
              <a:gd name="connsiteY31" fmla="*/ 877330 h 4473146"/>
              <a:gd name="connsiteX32" fmla="*/ 2298357 w 3766956"/>
              <a:gd name="connsiteY32" fmla="*/ 988541 h 4473146"/>
              <a:gd name="connsiteX33" fmla="*/ 2335427 w 3766956"/>
              <a:gd name="connsiteY33" fmla="*/ 1037968 h 4473146"/>
              <a:gd name="connsiteX34" fmla="*/ 2347784 w 3766956"/>
              <a:gd name="connsiteY34" fmla="*/ 1075038 h 4473146"/>
              <a:gd name="connsiteX35" fmla="*/ 2372498 w 3766956"/>
              <a:gd name="connsiteY35" fmla="*/ 1124465 h 4473146"/>
              <a:gd name="connsiteX36" fmla="*/ 2397211 w 3766956"/>
              <a:gd name="connsiteY36" fmla="*/ 1210962 h 4473146"/>
              <a:gd name="connsiteX37" fmla="*/ 2421925 w 3766956"/>
              <a:gd name="connsiteY37" fmla="*/ 1260389 h 4473146"/>
              <a:gd name="connsiteX38" fmla="*/ 2446638 w 3766956"/>
              <a:gd name="connsiteY38" fmla="*/ 1334530 h 4473146"/>
              <a:gd name="connsiteX39" fmla="*/ 2483709 w 3766956"/>
              <a:gd name="connsiteY39" fmla="*/ 1408670 h 4473146"/>
              <a:gd name="connsiteX40" fmla="*/ 2533136 w 3766956"/>
              <a:gd name="connsiteY40" fmla="*/ 1507524 h 4473146"/>
              <a:gd name="connsiteX41" fmla="*/ 2582563 w 3766956"/>
              <a:gd name="connsiteY41" fmla="*/ 1606378 h 4473146"/>
              <a:gd name="connsiteX42" fmla="*/ 2607276 w 3766956"/>
              <a:gd name="connsiteY42" fmla="*/ 1643449 h 4473146"/>
              <a:gd name="connsiteX43" fmla="*/ 2631990 w 3766956"/>
              <a:gd name="connsiteY43" fmla="*/ 1717589 h 4473146"/>
              <a:gd name="connsiteX44" fmla="*/ 2644346 w 3766956"/>
              <a:gd name="connsiteY44" fmla="*/ 1754660 h 4473146"/>
              <a:gd name="connsiteX45" fmla="*/ 2681417 w 3766956"/>
              <a:gd name="connsiteY45" fmla="*/ 1853514 h 4473146"/>
              <a:gd name="connsiteX46" fmla="*/ 2706130 w 3766956"/>
              <a:gd name="connsiteY46" fmla="*/ 1927654 h 4473146"/>
              <a:gd name="connsiteX47" fmla="*/ 2743200 w 3766956"/>
              <a:gd name="connsiteY47" fmla="*/ 2051222 h 4473146"/>
              <a:gd name="connsiteX48" fmla="*/ 2755557 w 3766956"/>
              <a:gd name="connsiteY48" fmla="*/ 2088292 h 4473146"/>
              <a:gd name="connsiteX49" fmla="*/ 2829698 w 3766956"/>
              <a:gd name="connsiteY49" fmla="*/ 2224216 h 4473146"/>
              <a:gd name="connsiteX50" fmla="*/ 2854411 w 3766956"/>
              <a:gd name="connsiteY50" fmla="*/ 2298357 h 4473146"/>
              <a:gd name="connsiteX51" fmla="*/ 2866768 w 3766956"/>
              <a:gd name="connsiteY51" fmla="*/ 2335427 h 4473146"/>
              <a:gd name="connsiteX52" fmla="*/ 2879125 w 3766956"/>
              <a:gd name="connsiteY52" fmla="*/ 2372497 h 4473146"/>
              <a:gd name="connsiteX53" fmla="*/ 2928552 w 3766956"/>
              <a:gd name="connsiteY53" fmla="*/ 2458995 h 4473146"/>
              <a:gd name="connsiteX54" fmla="*/ 2965622 w 3766956"/>
              <a:gd name="connsiteY54" fmla="*/ 2557849 h 4473146"/>
              <a:gd name="connsiteX55" fmla="*/ 2990336 w 3766956"/>
              <a:gd name="connsiteY55" fmla="*/ 2619633 h 4473146"/>
              <a:gd name="connsiteX56" fmla="*/ 3002692 w 3766956"/>
              <a:gd name="connsiteY56" fmla="*/ 2656703 h 4473146"/>
              <a:gd name="connsiteX57" fmla="*/ 3039763 w 3766956"/>
              <a:gd name="connsiteY57" fmla="*/ 2767914 h 4473146"/>
              <a:gd name="connsiteX58" fmla="*/ 3052119 w 3766956"/>
              <a:gd name="connsiteY58" fmla="*/ 2804984 h 4473146"/>
              <a:gd name="connsiteX59" fmla="*/ 3064476 w 3766956"/>
              <a:gd name="connsiteY59" fmla="*/ 2866768 h 4473146"/>
              <a:gd name="connsiteX60" fmla="*/ 3101546 w 3766956"/>
              <a:gd name="connsiteY60" fmla="*/ 2965622 h 4473146"/>
              <a:gd name="connsiteX61" fmla="*/ 3113903 w 3766956"/>
              <a:gd name="connsiteY61" fmla="*/ 3015049 h 4473146"/>
              <a:gd name="connsiteX62" fmla="*/ 3150973 w 3766956"/>
              <a:gd name="connsiteY62" fmla="*/ 3101546 h 4473146"/>
              <a:gd name="connsiteX63" fmla="*/ 3188044 w 3766956"/>
              <a:gd name="connsiteY63" fmla="*/ 3175687 h 4473146"/>
              <a:gd name="connsiteX64" fmla="*/ 3225114 w 3766956"/>
              <a:gd name="connsiteY64" fmla="*/ 3249827 h 4473146"/>
              <a:gd name="connsiteX65" fmla="*/ 3237471 w 3766956"/>
              <a:gd name="connsiteY65" fmla="*/ 3286897 h 4473146"/>
              <a:gd name="connsiteX66" fmla="*/ 3286898 w 3766956"/>
              <a:gd name="connsiteY66" fmla="*/ 3361038 h 4473146"/>
              <a:gd name="connsiteX67" fmla="*/ 3311611 w 3766956"/>
              <a:gd name="connsiteY67" fmla="*/ 3398108 h 4473146"/>
              <a:gd name="connsiteX68" fmla="*/ 3348682 w 3766956"/>
              <a:gd name="connsiteY68" fmla="*/ 3521676 h 4473146"/>
              <a:gd name="connsiteX69" fmla="*/ 3373395 w 3766956"/>
              <a:gd name="connsiteY69" fmla="*/ 3558746 h 4473146"/>
              <a:gd name="connsiteX70" fmla="*/ 3398109 w 3766956"/>
              <a:gd name="connsiteY70" fmla="*/ 3632887 h 4473146"/>
              <a:gd name="connsiteX71" fmla="*/ 3410465 w 3766956"/>
              <a:gd name="connsiteY71" fmla="*/ 3669957 h 4473146"/>
              <a:gd name="connsiteX72" fmla="*/ 3435179 w 3766956"/>
              <a:gd name="connsiteY72" fmla="*/ 3719384 h 4473146"/>
              <a:gd name="connsiteX73" fmla="*/ 3447536 w 3766956"/>
              <a:gd name="connsiteY73" fmla="*/ 3756454 h 4473146"/>
              <a:gd name="connsiteX74" fmla="*/ 3484606 w 3766956"/>
              <a:gd name="connsiteY74" fmla="*/ 3830595 h 4473146"/>
              <a:gd name="connsiteX75" fmla="*/ 3496963 w 3766956"/>
              <a:gd name="connsiteY75" fmla="*/ 3867665 h 4473146"/>
              <a:gd name="connsiteX76" fmla="*/ 3521676 w 3766956"/>
              <a:gd name="connsiteY76" fmla="*/ 3904735 h 4473146"/>
              <a:gd name="connsiteX77" fmla="*/ 3534033 w 3766956"/>
              <a:gd name="connsiteY77" fmla="*/ 3941805 h 4473146"/>
              <a:gd name="connsiteX78" fmla="*/ 3558746 w 3766956"/>
              <a:gd name="connsiteY78" fmla="*/ 3978876 h 4473146"/>
              <a:gd name="connsiteX79" fmla="*/ 3571103 w 3766956"/>
              <a:gd name="connsiteY79" fmla="*/ 4015946 h 4473146"/>
              <a:gd name="connsiteX80" fmla="*/ 3620530 w 3766956"/>
              <a:gd name="connsiteY80" fmla="*/ 4090087 h 4473146"/>
              <a:gd name="connsiteX81" fmla="*/ 3645244 w 3766956"/>
              <a:gd name="connsiteY81" fmla="*/ 4127157 h 4473146"/>
              <a:gd name="connsiteX82" fmla="*/ 3657600 w 3766956"/>
              <a:gd name="connsiteY82" fmla="*/ 4164227 h 4473146"/>
              <a:gd name="connsiteX83" fmla="*/ 3707027 w 3766956"/>
              <a:gd name="connsiteY83" fmla="*/ 4238368 h 4473146"/>
              <a:gd name="connsiteX84" fmla="*/ 3731741 w 3766956"/>
              <a:gd name="connsiteY84" fmla="*/ 4374292 h 4473146"/>
              <a:gd name="connsiteX85" fmla="*/ 3756455 w 3766956"/>
              <a:gd name="connsiteY85" fmla="*/ 4411362 h 4473146"/>
              <a:gd name="connsiteX86" fmla="*/ 3707027 w 3766956"/>
              <a:gd name="connsiteY86" fmla="*/ 4399005 h 4473146"/>
              <a:gd name="connsiteX87" fmla="*/ 3669957 w 3766956"/>
              <a:gd name="connsiteY87" fmla="*/ 4386649 h 4473146"/>
              <a:gd name="connsiteX88" fmla="*/ 3620530 w 3766956"/>
              <a:gd name="connsiteY88" fmla="*/ 4374292 h 4473146"/>
              <a:gd name="connsiteX89" fmla="*/ 3509319 w 3766956"/>
              <a:gd name="connsiteY89" fmla="*/ 4337222 h 4473146"/>
              <a:gd name="connsiteX90" fmla="*/ 3385752 w 3766956"/>
              <a:gd name="connsiteY90" fmla="*/ 4349578 h 4473146"/>
              <a:gd name="connsiteX91" fmla="*/ 3262184 w 3766956"/>
              <a:gd name="connsiteY91" fmla="*/ 4374292 h 4473146"/>
              <a:gd name="connsiteX92" fmla="*/ 3027406 w 3766956"/>
              <a:gd name="connsiteY92" fmla="*/ 4361935 h 4473146"/>
              <a:gd name="connsiteX93" fmla="*/ 2990336 w 3766956"/>
              <a:gd name="connsiteY93" fmla="*/ 4349578 h 4473146"/>
              <a:gd name="connsiteX94" fmla="*/ 2866768 w 3766956"/>
              <a:gd name="connsiteY94" fmla="*/ 4337222 h 4473146"/>
              <a:gd name="connsiteX95" fmla="*/ 2780271 w 3766956"/>
              <a:gd name="connsiteY95" fmla="*/ 4312508 h 4473146"/>
              <a:gd name="connsiteX96" fmla="*/ 2471352 w 3766956"/>
              <a:gd name="connsiteY96" fmla="*/ 4287795 h 4473146"/>
              <a:gd name="connsiteX97" fmla="*/ 1989438 w 3766956"/>
              <a:gd name="connsiteY97" fmla="*/ 4312508 h 4473146"/>
              <a:gd name="connsiteX98" fmla="*/ 1952368 w 3766956"/>
              <a:gd name="connsiteY98" fmla="*/ 4324865 h 4473146"/>
              <a:gd name="connsiteX99" fmla="*/ 1865871 w 3766956"/>
              <a:gd name="connsiteY99" fmla="*/ 4337222 h 4473146"/>
              <a:gd name="connsiteX100" fmla="*/ 1767017 w 3766956"/>
              <a:gd name="connsiteY100" fmla="*/ 4361935 h 4473146"/>
              <a:gd name="connsiteX101" fmla="*/ 1618736 w 3766956"/>
              <a:gd name="connsiteY101" fmla="*/ 4386649 h 4473146"/>
              <a:gd name="connsiteX102" fmla="*/ 1532238 w 3766956"/>
              <a:gd name="connsiteY102" fmla="*/ 4411362 h 4473146"/>
              <a:gd name="connsiteX103" fmla="*/ 1458098 w 3766956"/>
              <a:gd name="connsiteY103" fmla="*/ 4436076 h 4473146"/>
              <a:gd name="connsiteX104" fmla="*/ 1421027 w 3766956"/>
              <a:gd name="connsiteY104" fmla="*/ 4448433 h 4473146"/>
              <a:gd name="connsiteX105" fmla="*/ 1383957 w 3766956"/>
              <a:gd name="connsiteY105" fmla="*/ 4473146 h 4473146"/>
              <a:gd name="connsiteX106" fmla="*/ 1272746 w 3766956"/>
              <a:gd name="connsiteY106" fmla="*/ 4411362 h 4473146"/>
              <a:gd name="connsiteX107" fmla="*/ 1223319 w 3766956"/>
              <a:gd name="connsiteY107" fmla="*/ 4399005 h 4473146"/>
              <a:gd name="connsiteX108" fmla="*/ 1149179 w 3766956"/>
              <a:gd name="connsiteY108" fmla="*/ 4374292 h 4473146"/>
              <a:gd name="connsiteX109" fmla="*/ 963827 w 3766956"/>
              <a:gd name="connsiteY109" fmla="*/ 4386649 h 4473146"/>
              <a:gd name="connsiteX110" fmla="*/ 864973 w 3766956"/>
              <a:gd name="connsiteY110" fmla="*/ 4411362 h 4473146"/>
              <a:gd name="connsiteX111" fmla="*/ 778476 w 3766956"/>
              <a:gd name="connsiteY111" fmla="*/ 4423719 h 4473146"/>
              <a:gd name="connsiteX112" fmla="*/ 667265 w 3766956"/>
              <a:gd name="connsiteY112" fmla="*/ 4411362 h 4473146"/>
              <a:gd name="connsiteX113" fmla="*/ 160638 w 3766956"/>
              <a:gd name="connsiteY113" fmla="*/ 4386649 h 4473146"/>
              <a:gd name="connsiteX114" fmla="*/ 135925 w 3766956"/>
              <a:gd name="connsiteY114" fmla="*/ 4287795 h 4473146"/>
              <a:gd name="connsiteX115" fmla="*/ 111211 w 3766956"/>
              <a:gd name="connsiteY115" fmla="*/ 4213654 h 4473146"/>
              <a:gd name="connsiteX116" fmla="*/ 86498 w 3766956"/>
              <a:gd name="connsiteY116" fmla="*/ 3978876 h 4473146"/>
              <a:gd name="connsiteX117" fmla="*/ 74141 w 3766956"/>
              <a:gd name="connsiteY117" fmla="*/ 3805881 h 4473146"/>
              <a:gd name="connsiteX118" fmla="*/ 61784 w 3766956"/>
              <a:gd name="connsiteY118" fmla="*/ 3707027 h 4473146"/>
              <a:gd name="connsiteX119" fmla="*/ 37071 w 3766956"/>
              <a:gd name="connsiteY119" fmla="*/ 3509319 h 4473146"/>
              <a:gd name="connsiteX120" fmla="*/ 24714 w 3766956"/>
              <a:gd name="connsiteY120" fmla="*/ 3373395 h 4473146"/>
              <a:gd name="connsiteX121" fmla="*/ 12357 w 3766956"/>
              <a:gd name="connsiteY121" fmla="*/ 3299254 h 4473146"/>
              <a:gd name="connsiteX122" fmla="*/ 0 w 3766956"/>
              <a:gd name="connsiteY122" fmla="*/ 3126260 h 4473146"/>
              <a:gd name="connsiteX123" fmla="*/ 12357 w 3766956"/>
              <a:gd name="connsiteY123" fmla="*/ 2780270 h 4473146"/>
              <a:gd name="connsiteX124" fmla="*/ 24714 w 3766956"/>
              <a:gd name="connsiteY124" fmla="*/ 2743200 h 4473146"/>
              <a:gd name="connsiteX125" fmla="*/ 37071 w 3766956"/>
              <a:gd name="connsiteY125" fmla="*/ 2656703 h 4473146"/>
              <a:gd name="connsiteX126" fmla="*/ 49427 w 3766956"/>
              <a:gd name="connsiteY126" fmla="*/ 2594919 h 4473146"/>
              <a:gd name="connsiteX127" fmla="*/ 61784 w 3766956"/>
              <a:gd name="connsiteY127" fmla="*/ 2261287 h 4473146"/>
              <a:gd name="connsiteX128" fmla="*/ 74141 w 3766956"/>
              <a:gd name="connsiteY128" fmla="*/ 2125362 h 4473146"/>
              <a:gd name="connsiteX129" fmla="*/ 86498 w 3766956"/>
              <a:gd name="connsiteY129" fmla="*/ 1952368 h 4473146"/>
              <a:gd name="connsiteX130" fmla="*/ 98855 w 3766956"/>
              <a:gd name="connsiteY130" fmla="*/ 1235676 h 4473146"/>
              <a:gd name="connsiteX131" fmla="*/ 123568 w 3766956"/>
              <a:gd name="connsiteY131" fmla="*/ 667265 h 4473146"/>
              <a:gd name="connsiteX132" fmla="*/ 148282 w 3766956"/>
              <a:gd name="connsiteY132" fmla="*/ 568411 h 4473146"/>
              <a:gd name="connsiteX133" fmla="*/ 135925 w 3766956"/>
              <a:gd name="connsiteY133" fmla="*/ 444843 h 4473146"/>
              <a:gd name="connsiteX134" fmla="*/ 111211 w 3766956"/>
              <a:gd name="connsiteY134" fmla="*/ 407773 h 4473146"/>
              <a:gd name="connsiteX135" fmla="*/ 74141 w 3766956"/>
              <a:gd name="connsiteY135" fmla="*/ 333633 h 4473146"/>
              <a:gd name="connsiteX136" fmla="*/ 98855 w 3766956"/>
              <a:gd name="connsiteY136" fmla="*/ 172995 h 4473146"/>
              <a:gd name="connsiteX137" fmla="*/ 148282 w 3766956"/>
              <a:gd name="connsiteY137" fmla="*/ 98854 h 4473146"/>
              <a:gd name="connsiteX138" fmla="*/ 185352 w 3766956"/>
              <a:gd name="connsiteY138" fmla="*/ 12357 h 4473146"/>
              <a:gd name="connsiteX139" fmla="*/ 234779 w 3766956"/>
              <a:gd name="connsiteY139" fmla="*/ 0 h 4473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Lst>
            <a:rect l="l" t="t" r="r" b="b"/>
            <a:pathLst>
              <a:path w="3766956" h="4473146">
                <a:moveTo>
                  <a:pt x="135925" y="37070"/>
                </a:moveTo>
                <a:cubicBezTo>
                  <a:pt x="247136" y="41189"/>
                  <a:pt x="358822" y="38353"/>
                  <a:pt x="469557" y="49427"/>
                </a:cubicBezTo>
                <a:cubicBezTo>
                  <a:pt x="506168" y="53088"/>
                  <a:pt x="511205" y="91075"/>
                  <a:pt x="531341" y="111211"/>
                </a:cubicBezTo>
                <a:cubicBezTo>
                  <a:pt x="545904" y="125773"/>
                  <a:pt x="564292" y="135924"/>
                  <a:pt x="580768" y="148281"/>
                </a:cubicBezTo>
                <a:cubicBezTo>
                  <a:pt x="600821" y="208437"/>
                  <a:pt x="583440" y="169320"/>
                  <a:pt x="630195" y="234778"/>
                </a:cubicBezTo>
                <a:cubicBezTo>
                  <a:pt x="638827" y="246863"/>
                  <a:pt x="644408" y="261348"/>
                  <a:pt x="654909" y="271849"/>
                </a:cubicBezTo>
                <a:cubicBezTo>
                  <a:pt x="665410" y="282350"/>
                  <a:pt x="679622" y="288324"/>
                  <a:pt x="691979" y="296562"/>
                </a:cubicBezTo>
                <a:cubicBezTo>
                  <a:pt x="716692" y="292443"/>
                  <a:pt x="741813" y="290282"/>
                  <a:pt x="766119" y="284205"/>
                </a:cubicBezTo>
                <a:cubicBezTo>
                  <a:pt x="791392" y="277887"/>
                  <a:pt x="840260" y="259492"/>
                  <a:pt x="840260" y="259492"/>
                </a:cubicBezTo>
                <a:cubicBezTo>
                  <a:pt x="852617" y="247135"/>
                  <a:pt x="866143" y="235847"/>
                  <a:pt x="877330" y="222422"/>
                </a:cubicBezTo>
                <a:cubicBezTo>
                  <a:pt x="886838" y="211013"/>
                  <a:pt x="890867" y="195131"/>
                  <a:pt x="902044" y="185351"/>
                </a:cubicBezTo>
                <a:cubicBezTo>
                  <a:pt x="960892" y="133859"/>
                  <a:pt x="964192" y="138922"/>
                  <a:pt x="1025611" y="123568"/>
                </a:cubicBezTo>
                <a:cubicBezTo>
                  <a:pt x="1046206" y="127687"/>
                  <a:pt x="1068275" y="127233"/>
                  <a:pt x="1087395" y="135924"/>
                </a:cubicBezTo>
                <a:cubicBezTo>
                  <a:pt x="1114435" y="148215"/>
                  <a:pt x="1136822" y="168875"/>
                  <a:pt x="1161536" y="185351"/>
                </a:cubicBezTo>
                <a:cubicBezTo>
                  <a:pt x="1173893" y="193589"/>
                  <a:pt x="1183774" y="209323"/>
                  <a:pt x="1198606" y="210065"/>
                </a:cubicBezTo>
                <a:lnTo>
                  <a:pt x="1445741" y="222422"/>
                </a:lnTo>
                <a:cubicBezTo>
                  <a:pt x="1478399" y="230586"/>
                  <a:pt x="1539016" y="247135"/>
                  <a:pt x="1569309" y="247135"/>
                </a:cubicBezTo>
                <a:cubicBezTo>
                  <a:pt x="1604034" y="247135"/>
                  <a:pt x="1663140" y="224933"/>
                  <a:pt x="1692876" y="210065"/>
                </a:cubicBezTo>
                <a:cubicBezTo>
                  <a:pt x="1706159" y="203423"/>
                  <a:pt x="1716663" y="191992"/>
                  <a:pt x="1729946" y="185351"/>
                </a:cubicBezTo>
                <a:cubicBezTo>
                  <a:pt x="1741596" y="179526"/>
                  <a:pt x="1754660" y="177114"/>
                  <a:pt x="1767017" y="172995"/>
                </a:cubicBezTo>
                <a:cubicBezTo>
                  <a:pt x="1791730" y="197708"/>
                  <a:pt x="1830105" y="213979"/>
                  <a:pt x="1841157" y="247135"/>
                </a:cubicBezTo>
                <a:cubicBezTo>
                  <a:pt x="1856386" y="292822"/>
                  <a:pt x="1847865" y="285677"/>
                  <a:pt x="1890584" y="321276"/>
                </a:cubicBezTo>
                <a:cubicBezTo>
                  <a:pt x="1901993" y="330783"/>
                  <a:pt x="1915570" y="337357"/>
                  <a:pt x="1927655" y="345989"/>
                </a:cubicBezTo>
                <a:cubicBezTo>
                  <a:pt x="1944414" y="357959"/>
                  <a:pt x="1960210" y="371250"/>
                  <a:pt x="1977082" y="383060"/>
                </a:cubicBezTo>
                <a:cubicBezTo>
                  <a:pt x="2001415" y="400093"/>
                  <a:pt x="2027461" y="414666"/>
                  <a:pt x="2051222" y="432487"/>
                </a:cubicBezTo>
                <a:cubicBezTo>
                  <a:pt x="2124410" y="487378"/>
                  <a:pt x="2089225" y="452422"/>
                  <a:pt x="2150076" y="543697"/>
                </a:cubicBezTo>
                <a:lnTo>
                  <a:pt x="2174790" y="580768"/>
                </a:lnTo>
                <a:cubicBezTo>
                  <a:pt x="2178750" y="596609"/>
                  <a:pt x="2190638" y="649535"/>
                  <a:pt x="2199503" y="667265"/>
                </a:cubicBezTo>
                <a:cubicBezTo>
                  <a:pt x="2206145" y="680548"/>
                  <a:pt x="2215979" y="691978"/>
                  <a:pt x="2224217" y="704335"/>
                </a:cubicBezTo>
                <a:cubicBezTo>
                  <a:pt x="2228336" y="724930"/>
                  <a:pt x="2231479" y="745744"/>
                  <a:pt x="2236573" y="766119"/>
                </a:cubicBezTo>
                <a:cubicBezTo>
                  <a:pt x="2239732" y="778755"/>
                  <a:pt x="2246104" y="790474"/>
                  <a:pt x="2248930" y="803189"/>
                </a:cubicBezTo>
                <a:cubicBezTo>
                  <a:pt x="2254365" y="827647"/>
                  <a:pt x="2256373" y="852762"/>
                  <a:pt x="2261287" y="877330"/>
                </a:cubicBezTo>
                <a:cubicBezTo>
                  <a:pt x="2268285" y="912320"/>
                  <a:pt x="2281363" y="957951"/>
                  <a:pt x="2298357" y="988541"/>
                </a:cubicBezTo>
                <a:cubicBezTo>
                  <a:pt x="2308358" y="1006544"/>
                  <a:pt x="2323070" y="1021492"/>
                  <a:pt x="2335427" y="1037968"/>
                </a:cubicBezTo>
                <a:cubicBezTo>
                  <a:pt x="2339546" y="1050325"/>
                  <a:pt x="2342653" y="1063066"/>
                  <a:pt x="2347784" y="1075038"/>
                </a:cubicBezTo>
                <a:cubicBezTo>
                  <a:pt x="2355040" y="1091969"/>
                  <a:pt x="2366030" y="1107217"/>
                  <a:pt x="2372498" y="1124465"/>
                </a:cubicBezTo>
                <a:cubicBezTo>
                  <a:pt x="2403845" y="1208055"/>
                  <a:pt x="2367343" y="1141271"/>
                  <a:pt x="2397211" y="1210962"/>
                </a:cubicBezTo>
                <a:cubicBezTo>
                  <a:pt x="2404467" y="1227893"/>
                  <a:pt x="2415084" y="1243286"/>
                  <a:pt x="2421925" y="1260389"/>
                </a:cubicBezTo>
                <a:cubicBezTo>
                  <a:pt x="2431600" y="1284576"/>
                  <a:pt x="2432188" y="1312855"/>
                  <a:pt x="2446638" y="1334530"/>
                </a:cubicBezTo>
                <a:cubicBezTo>
                  <a:pt x="2500796" y="1415765"/>
                  <a:pt x="2447168" y="1328281"/>
                  <a:pt x="2483709" y="1408670"/>
                </a:cubicBezTo>
                <a:cubicBezTo>
                  <a:pt x="2498954" y="1442209"/>
                  <a:pt x="2516660" y="1474573"/>
                  <a:pt x="2533136" y="1507524"/>
                </a:cubicBezTo>
                <a:cubicBezTo>
                  <a:pt x="2533140" y="1507533"/>
                  <a:pt x="2582558" y="1606370"/>
                  <a:pt x="2582563" y="1606378"/>
                </a:cubicBezTo>
                <a:cubicBezTo>
                  <a:pt x="2590801" y="1618735"/>
                  <a:pt x="2601244" y="1629878"/>
                  <a:pt x="2607276" y="1643449"/>
                </a:cubicBezTo>
                <a:cubicBezTo>
                  <a:pt x="2617856" y="1667254"/>
                  <a:pt x="2623752" y="1692876"/>
                  <a:pt x="2631990" y="1717589"/>
                </a:cubicBezTo>
                <a:cubicBezTo>
                  <a:pt x="2636109" y="1729946"/>
                  <a:pt x="2638521" y="1743010"/>
                  <a:pt x="2644346" y="1754660"/>
                </a:cubicBezTo>
                <a:cubicBezTo>
                  <a:pt x="2685778" y="1837522"/>
                  <a:pt x="2656181" y="1769395"/>
                  <a:pt x="2681417" y="1853514"/>
                </a:cubicBezTo>
                <a:cubicBezTo>
                  <a:pt x="2688902" y="1878465"/>
                  <a:pt x="2699812" y="1902382"/>
                  <a:pt x="2706130" y="1927654"/>
                </a:cubicBezTo>
                <a:cubicBezTo>
                  <a:pt x="2724804" y="2002349"/>
                  <a:pt x="2713118" y="1960976"/>
                  <a:pt x="2743200" y="2051222"/>
                </a:cubicBezTo>
                <a:cubicBezTo>
                  <a:pt x="2747319" y="2063579"/>
                  <a:pt x="2748332" y="2077454"/>
                  <a:pt x="2755557" y="2088292"/>
                </a:cubicBezTo>
                <a:cubicBezTo>
                  <a:pt x="2807711" y="2166524"/>
                  <a:pt x="2801104" y="2145583"/>
                  <a:pt x="2829698" y="2224216"/>
                </a:cubicBezTo>
                <a:cubicBezTo>
                  <a:pt x="2838601" y="2248698"/>
                  <a:pt x="2846173" y="2273643"/>
                  <a:pt x="2854411" y="2298357"/>
                </a:cubicBezTo>
                <a:lnTo>
                  <a:pt x="2866768" y="2335427"/>
                </a:lnTo>
                <a:cubicBezTo>
                  <a:pt x="2870887" y="2347784"/>
                  <a:pt x="2871900" y="2361659"/>
                  <a:pt x="2879125" y="2372497"/>
                </a:cubicBezTo>
                <a:cubicBezTo>
                  <a:pt x="2905627" y="2412252"/>
                  <a:pt x="2907650" y="2411967"/>
                  <a:pt x="2928552" y="2458995"/>
                </a:cubicBezTo>
                <a:cubicBezTo>
                  <a:pt x="2966762" y="2544966"/>
                  <a:pt x="2941166" y="2492633"/>
                  <a:pt x="2965622" y="2557849"/>
                </a:cubicBezTo>
                <a:cubicBezTo>
                  <a:pt x="2973410" y="2578618"/>
                  <a:pt x="2982548" y="2598864"/>
                  <a:pt x="2990336" y="2619633"/>
                </a:cubicBezTo>
                <a:cubicBezTo>
                  <a:pt x="2994909" y="2631829"/>
                  <a:pt x="2998119" y="2644507"/>
                  <a:pt x="3002692" y="2656703"/>
                </a:cubicBezTo>
                <a:cubicBezTo>
                  <a:pt x="3053814" y="2793030"/>
                  <a:pt x="3006636" y="2651967"/>
                  <a:pt x="3039763" y="2767914"/>
                </a:cubicBezTo>
                <a:cubicBezTo>
                  <a:pt x="3043341" y="2780438"/>
                  <a:pt x="3048960" y="2792348"/>
                  <a:pt x="3052119" y="2804984"/>
                </a:cubicBezTo>
                <a:cubicBezTo>
                  <a:pt x="3057213" y="2825359"/>
                  <a:pt x="3059382" y="2846393"/>
                  <a:pt x="3064476" y="2866768"/>
                </a:cubicBezTo>
                <a:cubicBezTo>
                  <a:pt x="3073150" y="2901465"/>
                  <a:pt x="3090212" y="2931620"/>
                  <a:pt x="3101546" y="2965622"/>
                </a:cubicBezTo>
                <a:cubicBezTo>
                  <a:pt x="3106916" y="2981733"/>
                  <a:pt x="3109237" y="2998720"/>
                  <a:pt x="3113903" y="3015049"/>
                </a:cubicBezTo>
                <a:cubicBezTo>
                  <a:pt x="3130462" y="3073003"/>
                  <a:pt x="3122731" y="3035648"/>
                  <a:pt x="3150973" y="3101546"/>
                </a:cubicBezTo>
                <a:cubicBezTo>
                  <a:pt x="3181667" y="3173166"/>
                  <a:pt x="3140552" y="3104449"/>
                  <a:pt x="3188044" y="3175687"/>
                </a:cubicBezTo>
                <a:cubicBezTo>
                  <a:pt x="3219099" y="3268856"/>
                  <a:pt x="3177209" y="3154020"/>
                  <a:pt x="3225114" y="3249827"/>
                </a:cubicBezTo>
                <a:cubicBezTo>
                  <a:pt x="3230939" y="3261477"/>
                  <a:pt x="3231145" y="3275511"/>
                  <a:pt x="3237471" y="3286897"/>
                </a:cubicBezTo>
                <a:cubicBezTo>
                  <a:pt x="3251896" y="3312861"/>
                  <a:pt x="3270422" y="3336324"/>
                  <a:pt x="3286898" y="3361038"/>
                </a:cubicBezTo>
                <a:lnTo>
                  <a:pt x="3311611" y="3398108"/>
                </a:lnTo>
                <a:cubicBezTo>
                  <a:pt x="3318519" y="3425739"/>
                  <a:pt x="3336648" y="3503625"/>
                  <a:pt x="3348682" y="3521676"/>
                </a:cubicBezTo>
                <a:cubicBezTo>
                  <a:pt x="3356920" y="3534033"/>
                  <a:pt x="3367364" y="3545175"/>
                  <a:pt x="3373395" y="3558746"/>
                </a:cubicBezTo>
                <a:cubicBezTo>
                  <a:pt x="3383975" y="3582551"/>
                  <a:pt x="3389871" y="3608173"/>
                  <a:pt x="3398109" y="3632887"/>
                </a:cubicBezTo>
                <a:cubicBezTo>
                  <a:pt x="3402228" y="3645244"/>
                  <a:pt x="3404640" y="3658307"/>
                  <a:pt x="3410465" y="3669957"/>
                </a:cubicBezTo>
                <a:cubicBezTo>
                  <a:pt x="3418703" y="3686433"/>
                  <a:pt x="3427923" y="3702453"/>
                  <a:pt x="3435179" y="3719384"/>
                </a:cubicBezTo>
                <a:cubicBezTo>
                  <a:pt x="3440310" y="3731356"/>
                  <a:pt x="3442246" y="3744552"/>
                  <a:pt x="3447536" y="3756454"/>
                </a:cubicBezTo>
                <a:cubicBezTo>
                  <a:pt x="3458758" y="3781703"/>
                  <a:pt x="3473384" y="3805346"/>
                  <a:pt x="3484606" y="3830595"/>
                </a:cubicBezTo>
                <a:cubicBezTo>
                  <a:pt x="3489896" y="3842497"/>
                  <a:pt x="3491138" y="3856015"/>
                  <a:pt x="3496963" y="3867665"/>
                </a:cubicBezTo>
                <a:cubicBezTo>
                  <a:pt x="3503604" y="3880948"/>
                  <a:pt x="3515035" y="3891452"/>
                  <a:pt x="3521676" y="3904735"/>
                </a:cubicBezTo>
                <a:cubicBezTo>
                  <a:pt x="3527501" y="3916385"/>
                  <a:pt x="3528208" y="3930155"/>
                  <a:pt x="3534033" y="3941805"/>
                </a:cubicBezTo>
                <a:cubicBezTo>
                  <a:pt x="3540675" y="3955088"/>
                  <a:pt x="3552104" y="3965593"/>
                  <a:pt x="3558746" y="3978876"/>
                </a:cubicBezTo>
                <a:cubicBezTo>
                  <a:pt x="3564571" y="3990526"/>
                  <a:pt x="3564777" y="4004560"/>
                  <a:pt x="3571103" y="4015946"/>
                </a:cubicBezTo>
                <a:cubicBezTo>
                  <a:pt x="3585528" y="4041910"/>
                  <a:pt x="3604054" y="4065373"/>
                  <a:pt x="3620530" y="4090087"/>
                </a:cubicBezTo>
                <a:lnTo>
                  <a:pt x="3645244" y="4127157"/>
                </a:lnTo>
                <a:cubicBezTo>
                  <a:pt x="3649363" y="4139514"/>
                  <a:pt x="3651275" y="4152841"/>
                  <a:pt x="3657600" y="4164227"/>
                </a:cubicBezTo>
                <a:cubicBezTo>
                  <a:pt x="3672024" y="4190191"/>
                  <a:pt x="3707027" y="4238368"/>
                  <a:pt x="3707027" y="4238368"/>
                </a:cubicBezTo>
                <a:cubicBezTo>
                  <a:pt x="3711287" y="4272445"/>
                  <a:pt x="3712692" y="4336195"/>
                  <a:pt x="3731741" y="4374292"/>
                </a:cubicBezTo>
                <a:cubicBezTo>
                  <a:pt x="3738383" y="4387575"/>
                  <a:pt x="3766956" y="4400861"/>
                  <a:pt x="3756455" y="4411362"/>
                </a:cubicBezTo>
                <a:cubicBezTo>
                  <a:pt x="3744446" y="4423371"/>
                  <a:pt x="3723357" y="4403670"/>
                  <a:pt x="3707027" y="4399005"/>
                </a:cubicBezTo>
                <a:cubicBezTo>
                  <a:pt x="3694503" y="4395427"/>
                  <a:pt x="3682481" y="4390227"/>
                  <a:pt x="3669957" y="4386649"/>
                </a:cubicBezTo>
                <a:cubicBezTo>
                  <a:pt x="3653628" y="4381984"/>
                  <a:pt x="3636431" y="4380255"/>
                  <a:pt x="3620530" y="4374292"/>
                </a:cubicBezTo>
                <a:cubicBezTo>
                  <a:pt x="3503600" y="4330442"/>
                  <a:pt x="3644713" y="4364299"/>
                  <a:pt x="3509319" y="4337222"/>
                </a:cubicBezTo>
                <a:cubicBezTo>
                  <a:pt x="3468130" y="4341341"/>
                  <a:pt x="3426688" y="4343438"/>
                  <a:pt x="3385752" y="4349578"/>
                </a:cubicBezTo>
                <a:cubicBezTo>
                  <a:pt x="3344212" y="4355809"/>
                  <a:pt x="3262184" y="4374292"/>
                  <a:pt x="3262184" y="4374292"/>
                </a:cubicBezTo>
                <a:cubicBezTo>
                  <a:pt x="3183925" y="4370173"/>
                  <a:pt x="3105452" y="4369030"/>
                  <a:pt x="3027406" y="4361935"/>
                </a:cubicBezTo>
                <a:cubicBezTo>
                  <a:pt x="3014434" y="4360756"/>
                  <a:pt x="3003210" y="4351559"/>
                  <a:pt x="2990336" y="4349578"/>
                </a:cubicBezTo>
                <a:cubicBezTo>
                  <a:pt x="2949423" y="4343284"/>
                  <a:pt x="2907957" y="4341341"/>
                  <a:pt x="2866768" y="4337222"/>
                </a:cubicBezTo>
                <a:cubicBezTo>
                  <a:pt x="2835007" y="4326635"/>
                  <a:pt x="2814406" y="4318714"/>
                  <a:pt x="2780271" y="4312508"/>
                </a:cubicBezTo>
                <a:cubicBezTo>
                  <a:pt x="2669637" y="4292392"/>
                  <a:pt x="2596980" y="4294774"/>
                  <a:pt x="2471352" y="4287795"/>
                </a:cubicBezTo>
                <a:cubicBezTo>
                  <a:pt x="2384844" y="4290585"/>
                  <a:pt x="2129346" y="4287070"/>
                  <a:pt x="1989438" y="4312508"/>
                </a:cubicBezTo>
                <a:cubicBezTo>
                  <a:pt x="1976623" y="4314838"/>
                  <a:pt x="1965140" y="4322311"/>
                  <a:pt x="1952368" y="4324865"/>
                </a:cubicBezTo>
                <a:cubicBezTo>
                  <a:pt x="1923809" y="4330577"/>
                  <a:pt x="1894430" y="4331510"/>
                  <a:pt x="1865871" y="4337222"/>
                </a:cubicBezTo>
                <a:cubicBezTo>
                  <a:pt x="1832565" y="4343883"/>
                  <a:pt x="1800113" y="4354298"/>
                  <a:pt x="1767017" y="4361935"/>
                </a:cubicBezTo>
                <a:cubicBezTo>
                  <a:pt x="1708290" y="4375487"/>
                  <a:pt x="1682180" y="4377585"/>
                  <a:pt x="1618736" y="4386649"/>
                </a:cubicBezTo>
                <a:cubicBezTo>
                  <a:pt x="1494076" y="4428199"/>
                  <a:pt x="1687496" y="4364783"/>
                  <a:pt x="1532238" y="4411362"/>
                </a:cubicBezTo>
                <a:cubicBezTo>
                  <a:pt x="1507286" y="4418848"/>
                  <a:pt x="1482811" y="4427838"/>
                  <a:pt x="1458098" y="4436076"/>
                </a:cubicBezTo>
                <a:cubicBezTo>
                  <a:pt x="1445741" y="4440195"/>
                  <a:pt x="1431865" y="4441208"/>
                  <a:pt x="1421027" y="4448433"/>
                </a:cubicBezTo>
                <a:lnTo>
                  <a:pt x="1383957" y="4473146"/>
                </a:lnTo>
                <a:cubicBezTo>
                  <a:pt x="1317576" y="4428892"/>
                  <a:pt x="1329839" y="4427675"/>
                  <a:pt x="1272746" y="4411362"/>
                </a:cubicBezTo>
                <a:cubicBezTo>
                  <a:pt x="1256417" y="4406696"/>
                  <a:pt x="1239586" y="4403885"/>
                  <a:pt x="1223319" y="4399005"/>
                </a:cubicBezTo>
                <a:cubicBezTo>
                  <a:pt x="1198368" y="4391520"/>
                  <a:pt x="1149179" y="4374292"/>
                  <a:pt x="1149179" y="4374292"/>
                </a:cubicBezTo>
                <a:cubicBezTo>
                  <a:pt x="1087395" y="4378411"/>
                  <a:pt x="1025228" y="4378640"/>
                  <a:pt x="963827" y="4386649"/>
                </a:cubicBezTo>
                <a:cubicBezTo>
                  <a:pt x="930147" y="4391042"/>
                  <a:pt x="898597" y="4406558"/>
                  <a:pt x="864973" y="4411362"/>
                </a:cubicBezTo>
                <a:lnTo>
                  <a:pt x="778476" y="4423719"/>
                </a:lnTo>
                <a:cubicBezTo>
                  <a:pt x="689663" y="4453324"/>
                  <a:pt x="807823" y="4422174"/>
                  <a:pt x="667265" y="4411362"/>
                </a:cubicBezTo>
                <a:cubicBezTo>
                  <a:pt x="391564" y="4390154"/>
                  <a:pt x="560297" y="4400922"/>
                  <a:pt x="160638" y="4386649"/>
                </a:cubicBezTo>
                <a:cubicBezTo>
                  <a:pt x="152400" y="4353698"/>
                  <a:pt x="146666" y="4320017"/>
                  <a:pt x="135925" y="4287795"/>
                </a:cubicBezTo>
                <a:lnTo>
                  <a:pt x="111211" y="4213654"/>
                </a:lnTo>
                <a:cubicBezTo>
                  <a:pt x="103939" y="4148201"/>
                  <a:pt x="91851" y="4043114"/>
                  <a:pt x="86498" y="3978876"/>
                </a:cubicBezTo>
                <a:cubicBezTo>
                  <a:pt x="81697" y="3921264"/>
                  <a:pt x="79375" y="3863455"/>
                  <a:pt x="74141" y="3805881"/>
                </a:cubicBezTo>
                <a:cubicBezTo>
                  <a:pt x="71134" y="3772810"/>
                  <a:pt x="65088" y="3740070"/>
                  <a:pt x="61784" y="3707027"/>
                </a:cubicBezTo>
                <a:cubicBezTo>
                  <a:pt x="43427" y="3523463"/>
                  <a:pt x="63027" y="3613150"/>
                  <a:pt x="37071" y="3509319"/>
                </a:cubicBezTo>
                <a:cubicBezTo>
                  <a:pt x="32952" y="3464011"/>
                  <a:pt x="30030" y="3418578"/>
                  <a:pt x="24714" y="3373395"/>
                </a:cubicBezTo>
                <a:cubicBezTo>
                  <a:pt x="21787" y="3348512"/>
                  <a:pt x="14850" y="3324184"/>
                  <a:pt x="12357" y="3299254"/>
                </a:cubicBezTo>
                <a:cubicBezTo>
                  <a:pt x="6604" y="3241729"/>
                  <a:pt x="4119" y="3183925"/>
                  <a:pt x="0" y="3126260"/>
                </a:cubicBezTo>
                <a:cubicBezTo>
                  <a:pt x="4119" y="3010930"/>
                  <a:pt x="4927" y="2895434"/>
                  <a:pt x="12357" y="2780270"/>
                </a:cubicBezTo>
                <a:cubicBezTo>
                  <a:pt x="13196" y="2767272"/>
                  <a:pt x="22160" y="2755972"/>
                  <a:pt x="24714" y="2743200"/>
                </a:cubicBezTo>
                <a:cubicBezTo>
                  <a:pt x="30426" y="2714641"/>
                  <a:pt x="32283" y="2685432"/>
                  <a:pt x="37071" y="2656703"/>
                </a:cubicBezTo>
                <a:cubicBezTo>
                  <a:pt x="40524" y="2635986"/>
                  <a:pt x="45308" y="2615514"/>
                  <a:pt x="49427" y="2594919"/>
                </a:cubicBezTo>
                <a:cubicBezTo>
                  <a:pt x="53546" y="2483708"/>
                  <a:pt x="55935" y="2372420"/>
                  <a:pt x="61784" y="2261287"/>
                </a:cubicBezTo>
                <a:cubicBezTo>
                  <a:pt x="64175" y="2215855"/>
                  <a:pt x="70513" y="2170712"/>
                  <a:pt x="74141" y="2125362"/>
                </a:cubicBezTo>
                <a:cubicBezTo>
                  <a:pt x="78751" y="2067735"/>
                  <a:pt x="82379" y="2010033"/>
                  <a:pt x="86498" y="1952368"/>
                </a:cubicBezTo>
                <a:cubicBezTo>
                  <a:pt x="90617" y="1713471"/>
                  <a:pt x="94077" y="1474561"/>
                  <a:pt x="98855" y="1235676"/>
                </a:cubicBezTo>
                <a:cubicBezTo>
                  <a:pt x="115455" y="405656"/>
                  <a:pt x="68864" y="913428"/>
                  <a:pt x="123568" y="667265"/>
                </a:cubicBezTo>
                <a:cubicBezTo>
                  <a:pt x="143450" y="577798"/>
                  <a:pt x="126201" y="634653"/>
                  <a:pt x="148282" y="568411"/>
                </a:cubicBezTo>
                <a:cubicBezTo>
                  <a:pt x="144163" y="527222"/>
                  <a:pt x="145233" y="485178"/>
                  <a:pt x="135925" y="444843"/>
                </a:cubicBezTo>
                <a:cubicBezTo>
                  <a:pt x="132586" y="430372"/>
                  <a:pt x="117853" y="421056"/>
                  <a:pt x="111211" y="407773"/>
                </a:cubicBezTo>
                <a:cubicBezTo>
                  <a:pt x="60052" y="305455"/>
                  <a:pt x="144968" y="439871"/>
                  <a:pt x="74141" y="333633"/>
                </a:cubicBezTo>
                <a:cubicBezTo>
                  <a:pt x="75959" y="315450"/>
                  <a:pt x="77131" y="212097"/>
                  <a:pt x="98855" y="172995"/>
                </a:cubicBezTo>
                <a:cubicBezTo>
                  <a:pt x="113280" y="147031"/>
                  <a:pt x="148282" y="98854"/>
                  <a:pt x="148282" y="98854"/>
                </a:cubicBezTo>
                <a:cubicBezTo>
                  <a:pt x="154482" y="74051"/>
                  <a:pt x="159750" y="29425"/>
                  <a:pt x="185352" y="12357"/>
                </a:cubicBezTo>
                <a:cubicBezTo>
                  <a:pt x="199483" y="2937"/>
                  <a:pt x="234779" y="0"/>
                  <a:pt x="234779" y="0"/>
                </a:cubicBezTo>
              </a:path>
            </a:pathLst>
          </a:custGeom>
          <a:solidFill>
            <a:schemeClr val="tx2">
              <a:lumMod val="50000"/>
            </a:schemeClr>
          </a:solidFill>
          <a:scene3d>
            <a:camera prst="orthographicFront">
              <a:rot lat="0" lon="10799977" rev="0"/>
            </a:camera>
            <a:lightRig rig="threePt" dir="t"/>
          </a:scene3d>
          <a:sp3d prstMaterial="matte"/>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43" name="Group 42"/>
          <p:cNvGrpSpPr/>
          <p:nvPr/>
        </p:nvGrpSpPr>
        <p:grpSpPr>
          <a:xfrm>
            <a:off x="1393397" y="1259145"/>
            <a:ext cx="5815007" cy="923330"/>
            <a:chOff x="1393397" y="1259145"/>
            <a:chExt cx="5815007" cy="923330"/>
          </a:xfrm>
        </p:grpSpPr>
        <p:sp>
          <p:nvSpPr>
            <p:cNvPr id="33" name="Rectangle 32"/>
            <p:cNvSpPr/>
            <p:nvPr/>
          </p:nvSpPr>
          <p:spPr>
            <a:xfrm>
              <a:off x="2959725" y="1259145"/>
              <a:ext cx="2867773" cy="923330"/>
            </a:xfrm>
            <a:prstGeom prst="rect">
              <a:avLst/>
            </a:prstGeom>
            <a:noFill/>
          </p:spPr>
          <p:txBody>
            <a:bodyPr wrap="none" lIns="91440" tIns="45720" rIns="91440" bIns="45720">
              <a:spAutoFit/>
            </a:bodyPr>
            <a:lstStyle/>
            <a:p>
              <a:pPr algn="ctr"/>
              <a:r>
                <a:rPr lang="en-US" sz="54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Mediator</a:t>
              </a:r>
              <a:endParaRPr lang="en-US" sz="54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cxnSp>
          <p:nvCxnSpPr>
            <p:cNvPr id="35" name="Curved Connector 34"/>
            <p:cNvCxnSpPr/>
            <p:nvPr/>
          </p:nvCxnSpPr>
          <p:spPr>
            <a:xfrm flipV="1">
              <a:off x="1393397" y="1656427"/>
              <a:ext cx="1566328" cy="526048"/>
            </a:xfrm>
            <a:prstGeom prst="curvedConnector3">
              <a:avLst>
                <a:gd name="adj1" fmla="val 50000"/>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37" name="Curved Connector 36"/>
            <p:cNvCxnSpPr>
              <a:stCxn id="33" idx="3"/>
            </p:cNvCxnSpPr>
            <p:nvPr/>
          </p:nvCxnSpPr>
          <p:spPr>
            <a:xfrm>
              <a:off x="5827498" y="1720810"/>
              <a:ext cx="1380906" cy="461665"/>
            </a:xfrm>
            <a:prstGeom prst="curvedConnector3">
              <a:avLst>
                <a:gd name="adj1" fmla="val 50000"/>
              </a:avLst>
            </a:prstGeom>
            <a:ln w="38100">
              <a:tailEnd type="arrow"/>
            </a:ln>
          </p:spPr>
          <p:style>
            <a:lnRef idx="1">
              <a:schemeClr val="accent1"/>
            </a:lnRef>
            <a:fillRef idx="0">
              <a:schemeClr val="accent1"/>
            </a:fillRef>
            <a:effectRef idx="0">
              <a:schemeClr val="accent1"/>
            </a:effectRef>
            <a:fontRef idx="minor">
              <a:schemeClr val="tx1"/>
            </a:fontRef>
          </p:style>
        </p:cxnSp>
      </p:grpSp>
      <p:sp>
        <p:nvSpPr>
          <p:cNvPr id="44" name="TextBox 43"/>
          <p:cNvSpPr txBox="1"/>
          <p:nvPr/>
        </p:nvSpPr>
        <p:spPr>
          <a:xfrm>
            <a:off x="2520175" y="3657662"/>
            <a:ext cx="3936379" cy="1015663"/>
          </a:xfrm>
          <a:prstGeom prst="rect">
            <a:avLst/>
          </a:prstGeom>
          <a:noFill/>
        </p:spPr>
        <p:txBody>
          <a:bodyPr wrap="square" rtlCol="0">
            <a:spAutoFit/>
          </a:bodyPr>
          <a:lstStyle/>
          <a:p>
            <a:r>
              <a:rPr lang="en-US" sz="6000" dirty="0" smtClean="0">
                <a:solidFill>
                  <a:schemeClr val="accent6">
                    <a:lumMod val="75000"/>
                  </a:schemeClr>
                </a:solidFill>
              </a:rPr>
              <a:t>Jesus Christ</a:t>
            </a:r>
            <a:endParaRPr lang="en-US" sz="6000" dirty="0">
              <a:solidFill>
                <a:schemeClr val="accent6">
                  <a:lumMod val="75000"/>
                </a:schemeClr>
              </a:solidFill>
            </a:endParaRPr>
          </a:p>
        </p:txBody>
      </p:sp>
      <p:sp>
        <p:nvSpPr>
          <p:cNvPr id="47" name="TextBox 46"/>
          <p:cNvSpPr txBox="1"/>
          <p:nvPr/>
        </p:nvSpPr>
        <p:spPr>
          <a:xfrm>
            <a:off x="2148471" y="2334223"/>
            <a:ext cx="4464206" cy="1323439"/>
          </a:xfrm>
          <a:prstGeom prst="rect">
            <a:avLst/>
          </a:prstGeom>
          <a:noFill/>
        </p:spPr>
        <p:txBody>
          <a:bodyPr wrap="square" rtlCol="0">
            <a:spAutoFit/>
          </a:bodyPr>
          <a:lstStyle/>
          <a:p>
            <a:pPr algn="ctr"/>
            <a:r>
              <a:rPr lang="en-US" sz="4000" dirty="0" smtClean="0">
                <a:latin typeface="Papyrus" pitchFamily="66" charset="0"/>
              </a:rPr>
              <a:t>Sin separates us from God</a:t>
            </a:r>
            <a:endParaRPr lang="en-US" sz="4000" dirty="0">
              <a:latin typeface="Papyrus" pitchFamily="66" charset="0"/>
            </a:endParaRPr>
          </a:p>
        </p:txBody>
      </p:sp>
      <p:grpSp>
        <p:nvGrpSpPr>
          <p:cNvPr id="51" name="Group 50"/>
          <p:cNvGrpSpPr/>
          <p:nvPr/>
        </p:nvGrpSpPr>
        <p:grpSpPr>
          <a:xfrm>
            <a:off x="3155795" y="6478859"/>
            <a:ext cx="2743200" cy="521740"/>
            <a:chOff x="3155795" y="6478859"/>
            <a:chExt cx="2743200" cy="521740"/>
          </a:xfrm>
        </p:grpSpPr>
        <p:sp>
          <p:nvSpPr>
            <p:cNvPr id="48" name="Freeform 47"/>
            <p:cNvSpPr/>
            <p:nvPr/>
          </p:nvSpPr>
          <p:spPr>
            <a:xfrm>
              <a:off x="3155795" y="6478859"/>
              <a:ext cx="2743200" cy="521740"/>
            </a:xfrm>
            <a:custGeom>
              <a:avLst/>
              <a:gdLst>
                <a:gd name="connsiteX0" fmla="*/ 122664 w 2743200"/>
                <a:gd name="connsiteY0" fmla="*/ 356839 h 521740"/>
                <a:gd name="connsiteX1" fmla="*/ 144966 w 2743200"/>
                <a:gd name="connsiteY1" fmla="*/ 267629 h 521740"/>
                <a:gd name="connsiteX2" fmla="*/ 211873 w 2743200"/>
                <a:gd name="connsiteY2" fmla="*/ 178419 h 521740"/>
                <a:gd name="connsiteX3" fmla="*/ 245327 w 2743200"/>
                <a:gd name="connsiteY3" fmla="*/ 167268 h 521740"/>
                <a:gd name="connsiteX4" fmla="*/ 267629 w 2743200"/>
                <a:gd name="connsiteY4" fmla="*/ 133814 h 521740"/>
                <a:gd name="connsiteX5" fmla="*/ 345688 w 2743200"/>
                <a:gd name="connsiteY5" fmla="*/ 100361 h 521740"/>
                <a:gd name="connsiteX6" fmla="*/ 367990 w 2743200"/>
                <a:gd name="connsiteY6" fmla="*/ 78058 h 521740"/>
                <a:gd name="connsiteX7" fmla="*/ 401444 w 2743200"/>
                <a:gd name="connsiteY7" fmla="*/ 66907 h 521740"/>
                <a:gd name="connsiteX8" fmla="*/ 624468 w 2743200"/>
                <a:gd name="connsiteY8" fmla="*/ 78058 h 521740"/>
                <a:gd name="connsiteX9" fmla="*/ 702527 w 2743200"/>
                <a:gd name="connsiteY9" fmla="*/ 111512 h 521740"/>
                <a:gd name="connsiteX10" fmla="*/ 769434 w 2743200"/>
                <a:gd name="connsiteY10" fmla="*/ 144965 h 521740"/>
                <a:gd name="connsiteX11" fmla="*/ 791737 w 2743200"/>
                <a:gd name="connsiteY11" fmla="*/ 167268 h 521740"/>
                <a:gd name="connsiteX12" fmla="*/ 858644 w 2743200"/>
                <a:gd name="connsiteY12" fmla="*/ 189570 h 521740"/>
                <a:gd name="connsiteX13" fmla="*/ 981307 w 2743200"/>
                <a:gd name="connsiteY13" fmla="*/ 178419 h 521740"/>
                <a:gd name="connsiteX14" fmla="*/ 1048215 w 2743200"/>
                <a:gd name="connsiteY14" fmla="*/ 133814 h 521740"/>
                <a:gd name="connsiteX15" fmla="*/ 1081668 w 2743200"/>
                <a:gd name="connsiteY15" fmla="*/ 111512 h 521740"/>
                <a:gd name="connsiteX16" fmla="*/ 1126273 w 2743200"/>
                <a:gd name="connsiteY16" fmla="*/ 55756 h 521740"/>
                <a:gd name="connsiteX17" fmla="*/ 1215483 w 2743200"/>
                <a:gd name="connsiteY17" fmla="*/ 11151 h 521740"/>
                <a:gd name="connsiteX18" fmla="*/ 1248937 w 2743200"/>
                <a:gd name="connsiteY18" fmla="*/ 0 h 521740"/>
                <a:gd name="connsiteX19" fmla="*/ 1338146 w 2743200"/>
                <a:gd name="connsiteY19" fmla="*/ 11151 h 521740"/>
                <a:gd name="connsiteX20" fmla="*/ 1405054 w 2743200"/>
                <a:gd name="connsiteY20" fmla="*/ 55756 h 521740"/>
                <a:gd name="connsiteX21" fmla="*/ 1438507 w 2743200"/>
                <a:gd name="connsiteY21" fmla="*/ 66907 h 521740"/>
                <a:gd name="connsiteX22" fmla="*/ 1471961 w 2743200"/>
                <a:gd name="connsiteY22" fmla="*/ 89209 h 521740"/>
                <a:gd name="connsiteX23" fmla="*/ 1538868 w 2743200"/>
                <a:gd name="connsiteY23" fmla="*/ 111512 h 521740"/>
                <a:gd name="connsiteX24" fmla="*/ 1561171 w 2743200"/>
                <a:gd name="connsiteY24" fmla="*/ 133814 h 521740"/>
                <a:gd name="connsiteX25" fmla="*/ 1683834 w 2743200"/>
                <a:gd name="connsiteY25" fmla="*/ 156117 h 521740"/>
                <a:gd name="connsiteX26" fmla="*/ 1806498 w 2743200"/>
                <a:gd name="connsiteY26" fmla="*/ 133814 h 521740"/>
                <a:gd name="connsiteX27" fmla="*/ 1839951 w 2743200"/>
                <a:gd name="connsiteY27" fmla="*/ 122663 h 521740"/>
                <a:gd name="connsiteX28" fmla="*/ 1906859 w 2743200"/>
                <a:gd name="connsiteY28" fmla="*/ 89209 h 521740"/>
                <a:gd name="connsiteX29" fmla="*/ 1940312 w 2743200"/>
                <a:gd name="connsiteY29" fmla="*/ 66907 h 521740"/>
                <a:gd name="connsiteX30" fmla="*/ 2051825 w 2743200"/>
                <a:gd name="connsiteY30" fmla="*/ 89209 h 521740"/>
                <a:gd name="connsiteX31" fmla="*/ 2107581 w 2743200"/>
                <a:gd name="connsiteY31" fmla="*/ 133814 h 521740"/>
                <a:gd name="connsiteX32" fmla="*/ 2152185 w 2743200"/>
                <a:gd name="connsiteY32" fmla="*/ 144965 h 521740"/>
                <a:gd name="connsiteX33" fmla="*/ 2185639 w 2743200"/>
                <a:gd name="connsiteY33" fmla="*/ 156117 h 521740"/>
                <a:gd name="connsiteX34" fmla="*/ 2308303 w 2743200"/>
                <a:gd name="connsiteY34" fmla="*/ 144965 h 521740"/>
                <a:gd name="connsiteX35" fmla="*/ 2341756 w 2743200"/>
                <a:gd name="connsiteY35" fmla="*/ 133814 h 521740"/>
                <a:gd name="connsiteX36" fmla="*/ 2442117 w 2743200"/>
                <a:gd name="connsiteY36" fmla="*/ 55756 h 521740"/>
                <a:gd name="connsiteX37" fmla="*/ 2542478 w 2743200"/>
                <a:gd name="connsiteY37" fmla="*/ 66907 h 521740"/>
                <a:gd name="connsiteX38" fmla="*/ 2598234 w 2743200"/>
                <a:gd name="connsiteY38" fmla="*/ 111512 h 521740"/>
                <a:gd name="connsiteX39" fmla="*/ 2642839 w 2743200"/>
                <a:gd name="connsiteY39" fmla="*/ 178419 h 521740"/>
                <a:gd name="connsiteX40" fmla="*/ 2709746 w 2743200"/>
                <a:gd name="connsiteY40" fmla="*/ 200721 h 521740"/>
                <a:gd name="connsiteX41" fmla="*/ 2743200 w 2743200"/>
                <a:gd name="connsiteY41" fmla="*/ 211873 h 521740"/>
                <a:gd name="connsiteX42" fmla="*/ 2732049 w 2743200"/>
                <a:gd name="connsiteY42" fmla="*/ 256478 h 521740"/>
                <a:gd name="connsiteX43" fmla="*/ 2709746 w 2743200"/>
                <a:gd name="connsiteY43" fmla="*/ 278780 h 521740"/>
                <a:gd name="connsiteX44" fmla="*/ 2698595 w 2743200"/>
                <a:gd name="connsiteY44" fmla="*/ 312234 h 521740"/>
                <a:gd name="connsiteX45" fmla="*/ 2698595 w 2743200"/>
                <a:gd name="connsiteY45" fmla="*/ 401443 h 521740"/>
                <a:gd name="connsiteX46" fmla="*/ 2665142 w 2743200"/>
                <a:gd name="connsiteY46" fmla="*/ 412595 h 521740"/>
                <a:gd name="connsiteX47" fmla="*/ 2642839 w 2743200"/>
                <a:gd name="connsiteY47" fmla="*/ 434897 h 521740"/>
                <a:gd name="connsiteX48" fmla="*/ 2486722 w 2743200"/>
                <a:gd name="connsiteY48" fmla="*/ 457200 h 521740"/>
                <a:gd name="connsiteX49" fmla="*/ 2185639 w 2743200"/>
                <a:gd name="connsiteY49" fmla="*/ 468351 h 521740"/>
                <a:gd name="connsiteX50" fmla="*/ 1984917 w 2743200"/>
                <a:gd name="connsiteY50" fmla="*/ 490653 h 521740"/>
                <a:gd name="connsiteX51" fmla="*/ 1940312 w 2743200"/>
                <a:gd name="connsiteY51" fmla="*/ 501804 h 521740"/>
                <a:gd name="connsiteX52" fmla="*/ 1862254 w 2743200"/>
                <a:gd name="connsiteY52" fmla="*/ 512956 h 521740"/>
                <a:gd name="connsiteX53" fmla="*/ 1561171 w 2743200"/>
                <a:gd name="connsiteY53" fmla="*/ 490653 h 521740"/>
                <a:gd name="connsiteX54" fmla="*/ 1483112 w 2743200"/>
                <a:gd name="connsiteY54" fmla="*/ 457200 h 521740"/>
                <a:gd name="connsiteX55" fmla="*/ 1393903 w 2743200"/>
                <a:gd name="connsiteY55" fmla="*/ 434897 h 521740"/>
                <a:gd name="connsiteX56" fmla="*/ 1360449 w 2743200"/>
                <a:gd name="connsiteY56" fmla="*/ 412595 h 521740"/>
                <a:gd name="connsiteX57" fmla="*/ 1315844 w 2743200"/>
                <a:gd name="connsiteY57" fmla="*/ 401443 h 521740"/>
                <a:gd name="connsiteX58" fmla="*/ 1237785 w 2743200"/>
                <a:gd name="connsiteY58" fmla="*/ 379141 h 521740"/>
                <a:gd name="connsiteX59" fmla="*/ 1048215 w 2743200"/>
                <a:gd name="connsiteY59" fmla="*/ 390292 h 521740"/>
                <a:gd name="connsiteX60" fmla="*/ 981307 w 2743200"/>
                <a:gd name="connsiteY60" fmla="*/ 412595 h 521740"/>
                <a:gd name="connsiteX61" fmla="*/ 892098 w 2743200"/>
                <a:gd name="connsiteY61" fmla="*/ 423746 h 521740"/>
                <a:gd name="connsiteX62" fmla="*/ 669073 w 2743200"/>
                <a:gd name="connsiteY62" fmla="*/ 412595 h 521740"/>
                <a:gd name="connsiteX63" fmla="*/ 579864 w 2743200"/>
                <a:gd name="connsiteY63" fmla="*/ 390292 h 521740"/>
                <a:gd name="connsiteX64" fmla="*/ 490654 w 2743200"/>
                <a:gd name="connsiteY64" fmla="*/ 379141 h 521740"/>
                <a:gd name="connsiteX65" fmla="*/ 356839 w 2743200"/>
                <a:gd name="connsiteY65" fmla="*/ 390292 h 521740"/>
                <a:gd name="connsiteX66" fmla="*/ 301083 w 2743200"/>
                <a:gd name="connsiteY66" fmla="*/ 379141 h 521740"/>
                <a:gd name="connsiteX67" fmla="*/ 189571 w 2743200"/>
                <a:gd name="connsiteY67" fmla="*/ 390292 h 521740"/>
                <a:gd name="connsiteX68" fmla="*/ 100361 w 2743200"/>
                <a:gd name="connsiteY68" fmla="*/ 390292 h 521740"/>
                <a:gd name="connsiteX69" fmla="*/ 89210 w 2743200"/>
                <a:gd name="connsiteY69" fmla="*/ 356839 h 521740"/>
                <a:gd name="connsiteX70" fmla="*/ 33454 w 2743200"/>
                <a:gd name="connsiteY70" fmla="*/ 301082 h 521740"/>
                <a:gd name="connsiteX71" fmla="*/ 11151 w 2743200"/>
                <a:gd name="connsiteY71" fmla="*/ 211873 h 521740"/>
                <a:gd name="connsiteX72" fmla="*/ 0 w 2743200"/>
                <a:gd name="connsiteY72" fmla="*/ 178419 h 521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2743200" h="521740">
                  <a:moveTo>
                    <a:pt x="122664" y="356839"/>
                  </a:moveTo>
                  <a:cubicBezTo>
                    <a:pt x="130098" y="327102"/>
                    <a:pt x="136901" y="297201"/>
                    <a:pt x="144966" y="267629"/>
                  </a:cubicBezTo>
                  <a:cubicBezTo>
                    <a:pt x="154806" y="231549"/>
                    <a:pt x="169322" y="192602"/>
                    <a:pt x="211873" y="178419"/>
                  </a:cubicBezTo>
                  <a:lnTo>
                    <a:pt x="245327" y="167268"/>
                  </a:lnTo>
                  <a:cubicBezTo>
                    <a:pt x="252761" y="156117"/>
                    <a:pt x="257333" y="142394"/>
                    <a:pt x="267629" y="133814"/>
                  </a:cubicBezTo>
                  <a:cubicBezTo>
                    <a:pt x="286001" y="118504"/>
                    <a:pt x="322448" y="108108"/>
                    <a:pt x="345688" y="100361"/>
                  </a:cubicBezTo>
                  <a:cubicBezTo>
                    <a:pt x="353122" y="92927"/>
                    <a:pt x="358975" y="83467"/>
                    <a:pt x="367990" y="78058"/>
                  </a:cubicBezTo>
                  <a:cubicBezTo>
                    <a:pt x="378069" y="72010"/>
                    <a:pt x="389689" y="66907"/>
                    <a:pt x="401444" y="66907"/>
                  </a:cubicBezTo>
                  <a:cubicBezTo>
                    <a:pt x="475878" y="66907"/>
                    <a:pt x="550127" y="74341"/>
                    <a:pt x="624468" y="78058"/>
                  </a:cubicBezTo>
                  <a:cubicBezTo>
                    <a:pt x="662003" y="90569"/>
                    <a:pt x="663940" y="89463"/>
                    <a:pt x="702527" y="111512"/>
                  </a:cubicBezTo>
                  <a:cubicBezTo>
                    <a:pt x="763052" y="146097"/>
                    <a:pt x="708102" y="124521"/>
                    <a:pt x="769434" y="144965"/>
                  </a:cubicBezTo>
                  <a:cubicBezTo>
                    <a:pt x="776868" y="152399"/>
                    <a:pt x="782333" y="162566"/>
                    <a:pt x="791737" y="167268"/>
                  </a:cubicBezTo>
                  <a:cubicBezTo>
                    <a:pt x="812764" y="177781"/>
                    <a:pt x="858644" y="189570"/>
                    <a:pt x="858644" y="189570"/>
                  </a:cubicBezTo>
                  <a:cubicBezTo>
                    <a:pt x="899532" y="185853"/>
                    <a:pt x="941048" y="186471"/>
                    <a:pt x="981307" y="178419"/>
                  </a:cubicBezTo>
                  <a:cubicBezTo>
                    <a:pt x="1026261" y="169428"/>
                    <a:pt x="1019884" y="156479"/>
                    <a:pt x="1048215" y="133814"/>
                  </a:cubicBezTo>
                  <a:cubicBezTo>
                    <a:pt x="1058680" y="125442"/>
                    <a:pt x="1071203" y="119884"/>
                    <a:pt x="1081668" y="111512"/>
                  </a:cubicBezTo>
                  <a:cubicBezTo>
                    <a:pt x="1111586" y="87578"/>
                    <a:pt x="1100513" y="87956"/>
                    <a:pt x="1126273" y="55756"/>
                  </a:cubicBezTo>
                  <a:cubicBezTo>
                    <a:pt x="1154583" y="20369"/>
                    <a:pt x="1162339" y="28865"/>
                    <a:pt x="1215483" y="11151"/>
                  </a:cubicBezTo>
                  <a:lnTo>
                    <a:pt x="1248937" y="0"/>
                  </a:lnTo>
                  <a:cubicBezTo>
                    <a:pt x="1278673" y="3717"/>
                    <a:pt x="1309924" y="1072"/>
                    <a:pt x="1338146" y="11151"/>
                  </a:cubicBezTo>
                  <a:cubicBezTo>
                    <a:pt x="1363389" y="20166"/>
                    <a:pt x="1379625" y="47280"/>
                    <a:pt x="1405054" y="55756"/>
                  </a:cubicBezTo>
                  <a:cubicBezTo>
                    <a:pt x="1416205" y="59473"/>
                    <a:pt x="1427994" y="61650"/>
                    <a:pt x="1438507" y="66907"/>
                  </a:cubicBezTo>
                  <a:cubicBezTo>
                    <a:pt x="1450494" y="72901"/>
                    <a:pt x="1459714" y="83766"/>
                    <a:pt x="1471961" y="89209"/>
                  </a:cubicBezTo>
                  <a:cubicBezTo>
                    <a:pt x="1493444" y="98757"/>
                    <a:pt x="1538868" y="111512"/>
                    <a:pt x="1538868" y="111512"/>
                  </a:cubicBezTo>
                  <a:cubicBezTo>
                    <a:pt x="1546302" y="118946"/>
                    <a:pt x="1551767" y="129112"/>
                    <a:pt x="1561171" y="133814"/>
                  </a:cubicBezTo>
                  <a:cubicBezTo>
                    <a:pt x="1582200" y="144328"/>
                    <a:pt x="1674765" y="154821"/>
                    <a:pt x="1683834" y="156117"/>
                  </a:cubicBezTo>
                  <a:cubicBezTo>
                    <a:pt x="1724722" y="148683"/>
                    <a:pt x="1765862" y="142522"/>
                    <a:pt x="1806498" y="133814"/>
                  </a:cubicBezTo>
                  <a:cubicBezTo>
                    <a:pt x="1817991" y="131351"/>
                    <a:pt x="1829872" y="128710"/>
                    <a:pt x="1839951" y="122663"/>
                  </a:cubicBezTo>
                  <a:cubicBezTo>
                    <a:pt x="1910966" y="80055"/>
                    <a:pt x="1796843" y="116715"/>
                    <a:pt x="1906859" y="89209"/>
                  </a:cubicBezTo>
                  <a:cubicBezTo>
                    <a:pt x="1918010" y="81775"/>
                    <a:pt x="1926977" y="68241"/>
                    <a:pt x="1940312" y="66907"/>
                  </a:cubicBezTo>
                  <a:cubicBezTo>
                    <a:pt x="1979738" y="62964"/>
                    <a:pt x="2015917" y="77240"/>
                    <a:pt x="2051825" y="89209"/>
                  </a:cubicBezTo>
                  <a:cubicBezTo>
                    <a:pt x="2069811" y="107196"/>
                    <a:pt x="2082961" y="123263"/>
                    <a:pt x="2107581" y="133814"/>
                  </a:cubicBezTo>
                  <a:cubicBezTo>
                    <a:pt x="2121667" y="139851"/>
                    <a:pt x="2137449" y="140755"/>
                    <a:pt x="2152185" y="144965"/>
                  </a:cubicBezTo>
                  <a:cubicBezTo>
                    <a:pt x="2163487" y="148194"/>
                    <a:pt x="2174488" y="152400"/>
                    <a:pt x="2185639" y="156117"/>
                  </a:cubicBezTo>
                  <a:cubicBezTo>
                    <a:pt x="2226527" y="152400"/>
                    <a:pt x="2267659" y="150771"/>
                    <a:pt x="2308303" y="144965"/>
                  </a:cubicBezTo>
                  <a:cubicBezTo>
                    <a:pt x="2319939" y="143303"/>
                    <a:pt x="2331481" y="139522"/>
                    <a:pt x="2341756" y="133814"/>
                  </a:cubicBezTo>
                  <a:cubicBezTo>
                    <a:pt x="2401779" y="100468"/>
                    <a:pt x="2401481" y="96392"/>
                    <a:pt x="2442117" y="55756"/>
                  </a:cubicBezTo>
                  <a:cubicBezTo>
                    <a:pt x="2475571" y="59473"/>
                    <a:pt x="2509823" y="58744"/>
                    <a:pt x="2542478" y="66907"/>
                  </a:cubicBezTo>
                  <a:cubicBezTo>
                    <a:pt x="2555986" y="70284"/>
                    <a:pt x="2588965" y="99153"/>
                    <a:pt x="2598234" y="111512"/>
                  </a:cubicBezTo>
                  <a:cubicBezTo>
                    <a:pt x="2614316" y="132955"/>
                    <a:pt x="2617410" y="169943"/>
                    <a:pt x="2642839" y="178419"/>
                  </a:cubicBezTo>
                  <a:lnTo>
                    <a:pt x="2709746" y="200721"/>
                  </a:lnTo>
                  <a:lnTo>
                    <a:pt x="2743200" y="211873"/>
                  </a:lnTo>
                  <a:cubicBezTo>
                    <a:pt x="2739483" y="226741"/>
                    <a:pt x="2738903" y="242770"/>
                    <a:pt x="2732049" y="256478"/>
                  </a:cubicBezTo>
                  <a:cubicBezTo>
                    <a:pt x="2727347" y="265882"/>
                    <a:pt x="2715155" y="269765"/>
                    <a:pt x="2709746" y="278780"/>
                  </a:cubicBezTo>
                  <a:cubicBezTo>
                    <a:pt x="2703698" y="288859"/>
                    <a:pt x="2702312" y="301083"/>
                    <a:pt x="2698595" y="312234"/>
                  </a:cubicBezTo>
                  <a:cubicBezTo>
                    <a:pt x="2705675" y="340554"/>
                    <a:pt x="2721251" y="373123"/>
                    <a:pt x="2698595" y="401443"/>
                  </a:cubicBezTo>
                  <a:cubicBezTo>
                    <a:pt x="2691252" y="410622"/>
                    <a:pt x="2676293" y="408878"/>
                    <a:pt x="2665142" y="412595"/>
                  </a:cubicBezTo>
                  <a:cubicBezTo>
                    <a:pt x="2657708" y="420029"/>
                    <a:pt x="2652243" y="430195"/>
                    <a:pt x="2642839" y="434897"/>
                  </a:cubicBezTo>
                  <a:cubicBezTo>
                    <a:pt x="2612675" y="449979"/>
                    <a:pt x="2489950" y="457026"/>
                    <a:pt x="2486722" y="457200"/>
                  </a:cubicBezTo>
                  <a:cubicBezTo>
                    <a:pt x="2386439" y="462621"/>
                    <a:pt x="2286000" y="464634"/>
                    <a:pt x="2185639" y="468351"/>
                  </a:cubicBezTo>
                  <a:cubicBezTo>
                    <a:pt x="2050670" y="495344"/>
                    <a:pt x="2229811" y="461843"/>
                    <a:pt x="1984917" y="490653"/>
                  </a:cubicBezTo>
                  <a:cubicBezTo>
                    <a:pt x="1969696" y="492444"/>
                    <a:pt x="1955391" y="499062"/>
                    <a:pt x="1940312" y="501804"/>
                  </a:cubicBezTo>
                  <a:cubicBezTo>
                    <a:pt x="1914452" y="506506"/>
                    <a:pt x="1888273" y="509239"/>
                    <a:pt x="1862254" y="512956"/>
                  </a:cubicBezTo>
                  <a:cubicBezTo>
                    <a:pt x="1695526" y="505706"/>
                    <a:pt x="1669978" y="521740"/>
                    <a:pt x="1561171" y="490653"/>
                  </a:cubicBezTo>
                  <a:cubicBezTo>
                    <a:pt x="1424785" y="451686"/>
                    <a:pt x="1661495" y="516662"/>
                    <a:pt x="1483112" y="457200"/>
                  </a:cubicBezTo>
                  <a:cubicBezTo>
                    <a:pt x="1454033" y="447507"/>
                    <a:pt x="1393903" y="434897"/>
                    <a:pt x="1393903" y="434897"/>
                  </a:cubicBezTo>
                  <a:cubicBezTo>
                    <a:pt x="1382752" y="427463"/>
                    <a:pt x="1372767" y="417874"/>
                    <a:pt x="1360449" y="412595"/>
                  </a:cubicBezTo>
                  <a:cubicBezTo>
                    <a:pt x="1346362" y="406558"/>
                    <a:pt x="1330580" y="405653"/>
                    <a:pt x="1315844" y="401443"/>
                  </a:cubicBezTo>
                  <a:cubicBezTo>
                    <a:pt x="1203900" y="369458"/>
                    <a:pt x="1377175" y="413988"/>
                    <a:pt x="1237785" y="379141"/>
                  </a:cubicBezTo>
                  <a:cubicBezTo>
                    <a:pt x="1174595" y="382858"/>
                    <a:pt x="1110983" y="382105"/>
                    <a:pt x="1048215" y="390292"/>
                  </a:cubicBezTo>
                  <a:cubicBezTo>
                    <a:pt x="1024903" y="393333"/>
                    <a:pt x="1004635" y="409679"/>
                    <a:pt x="981307" y="412595"/>
                  </a:cubicBezTo>
                  <a:lnTo>
                    <a:pt x="892098" y="423746"/>
                  </a:lnTo>
                  <a:cubicBezTo>
                    <a:pt x="817756" y="420029"/>
                    <a:pt x="743270" y="418531"/>
                    <a:pt x="669073" y="412595"/>
                  </a:cubicBezTo>
                  <a:cubicBezTo>
                    <a:pt x="557674" y="403683"/>
                    <a:pt x="658657" y="404618"/>
                    <a:pt x="579864" y="390292"/>
                  </a:cubicBezTo>
                  <a:cubicBezTo>
                    <a:pt x="550379" y="384931"/>
                    <a:pt x="520391" y="382858"/>
                    <a:pt x="490654" y="379141"/>
                  </a:cubicBezTo>
                  <a:cubicBezTo>
                    <a:pt x="446049" y="382858"/>
                    <a:pt x="401599" y="390292"/>
                    <a:pt x="356839" y="390292"/>
                  </a:cubicBezTo>
                  <a:cubicBezTo>
                    <a:pt x="337886" y="390292"/>
                    <a:pt x="320036" y="379141"/>
                    <a:pt x="301083" y="379141"/>
                  </a:cubicBezTo>
                  <a:cubicBezTo>
                    <a:pt x="263727" y="379141"/>
                    <a:pt x="226742" y="386575"/>
                    <a:pt x="189571" y="390292"/>
                  </a:cubicBezTo>
                  <a:cubicBezTo>
                    <a:pt x="157609" y="400946"/>
                    <a:pt x="136245" y="414214"/>
                    <a:pt x="100361" y="390292"/>
                  </a:cubicBezTo>
                  <a:cubicBezTo>
                    <a:pt x="90581" y="383772"/>
                    <a:pt x="96262" y="366242"/>
                    <a:pt x="89210" y="356839"/>
                  </a:cubicBezTo>
                  <a:cubicBezTo>
                    <a:pt x="73440" y="335812"/>
                    <a:pt x="33454" y="301082"/>
                    <a:pt x="33454" y="301082"/>
                  </a:cubicBezTo>
                  <a:cubicBezTo>
                    <a:pt x="7965" y="224616"/>
                    <a:pt x="38063" y="319520"/>
                    <a:pt x="11151" y="211873"/>
                  </a:cubicBezTo>
                  <a:cubicBezTo>
                    <a:pt x="8300" y="200469"/>
                    <a:pt x="0" y="178419"/>
                    <a:pt x="0" y="178419"/>
                  </a:cubicBezTo>
                </a:path>
              </a:pathLst>
            </a:custGeom>
            <a:solidFill>
              <a:srgbClr val="0070C0"/>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Freeform 49"/>
            <p:cNvSpPr/>
            <p:nvPr/>
          </p:nvSpPr>
          <p:spPr>
            <a:xfrm>
              <a:off x="3378820" y="6646127"/>
              <a:ext cx="2434664" cy="211873"/>
            </a:xfrm>
            <a:custGeom>
              <a:avLst/>
              <a:gdLst>
                <a:gd name="connsiteX0" fmla="*/ 0 w 2434664"/>
                <a:gd name="connsiteY0" fmla="*/ 178419 h 211873"/>
                <a:gd name="connsiteX1" fmla="*/ 33453 w 2434664"/>
                <a:gd name="connsiteY1" fmla="*/ 156117 h 211873"/>
                <a:gd name="connsiteX2" fmla="*/ 111512 w 2434664"/>
                <a:gd name="connsiteY2" fmla="*/ 133814 h 211873"/>
                <a:gd name="connsiteX3" fmla="*/ 200721 w 2434664"/>
                <a:gd name="connsiteY3" fmla="*/ 100361 h 211873"/>
                <a:gd name="connsiteX4" fmla="*/ 245326 w 2434664"/>
                <a:gd name="connsiteY4" fmla="*/ 78058 h 211873"/>
                <a:gd name="connsiteX5" fmla="*/ 312234 w 2434664"/>
                <a:gd name="connsiteY5" fmla="*/ 55756 h 211873"/>
                <a:gd name="connsiteX6" fmla="*/ 412595 w 2434664"/>
                <a:gd name="connsiteY6" fmla="*/ 66907 h 211873"/>
                <a:gd name="connsiteX7" fmla="*/ 446048 w 2434664"/>
                <a:gd name="connsiteY7" fmla="*/ 78058 h 211873"/>
                <a:gd name="connsiteX8" fmla="*/ 457200 w 2434664"/>
                <a:gd name="connsiteY8" fmla="*/ 111512 h 211873"/>
                <a:gd name="connsiteX9" fmla="*/ 490653 w 2434664"/>
                <a:gd name="connsiteY9" fmla="*/ 133814 h 211873"/>
                <a:gd name="connsiteX10" fmla="*/ 535258 w 2434664"/>
                <a:gd name="connsiteY10" fmla="*/ 189571 h 211873"/>
                <a:gd name="connsiteX11" fmla="*/ 602165 w 2434664"/>
                <a:gd name="connsiteY11" fmla="*/ 211873 h 211873"/>
                <a:gd name="connsiteX12" fmla="*/ 657921 w 2434664"/>
                <a:gd name="connsiteY12" fmla="*/ 200722 h 211873"/>
                <a:gd name="connsiteX13" fmla="*/ 680224 w 2434664"/>
                <a:gd name="connsiteY13" fmla="*/ 178419 h 211873"/>
                <a:gd name="connsiteX14" fmla="*/ 713678 w 2434664"/>
                <a:gd name="connsiteY14" fmla="*/ 167268 h 211873"/>
                <a:gd name="connsiteX15" fmla="*/ 747131 w 2434664"/>
                <a:gd name="connsiteY15" fmla="*/ 144966 h 211873"/>
                <a:gd name="connsiteX16" fmla="*/ 780585 w 2434664"/>
                <a:gd name="connsiteY16" fmla="*/ 133814 h 211873"/>
                <a:gd name="connsiteX17" fmla="*/ 836341 w 2434664"/>
                <a:gd name="connsiteY17" fmla="*/ 78058 h 211873"/>
                <a:gd name="connsiteX18" fmla="*/ 869795 w 2434664"/>
                <a:gd name="connsiteY18" fmla="*/ 55756 h 211873"/>
                <a:gd name="connsiteX19" fmla="*/ 914400 w 2434664"/>
                <a:gd name="connsiteY19" fmla="*/ 11151 h 211873"/>
                <a:gd name="connsiteX20" fmla="*/ 1048214 w 2434664"/>
                <a:gd name="connsiteY20" fmla="*/ 22302 h 211873"/>
                <a:gd name="connsiteX21" fmla="*/ 1070517 w 2434664"/>
                <a:gd name="connsiteY21" fmla="*/ 55756 h 211873"/>
                <a:gd name="connsiteX22" fmla="*/ 1092819 w 2434664"/>
                <a:gd name="connsiteY22" fmla="*/ 122663 h 211873"/>
                <a:gd name="connsiteX23" fmla="*/ 1126273 w 2434664"/>
                <a:gd name="connsiteY23" fmla="*/ 178419 h 211873"/>
                <a:gd name="connsiteX24" fmla="*/ 1159726 w 2434664"/>
                <a:gd name="connsiteY24" fmla="*/ 189571 h 211873"/>
                <a:gd name="connsiteX25" fmla="*/ 1438507 w 2434664"/>
                <a:gd name="connsiteY25" fmla="*/ 178419 h 211873"/>
                <a:gd name="connsiteX26" fmla="*/ 1471960 w 2434664"/>
                <a:gd name="connsiteY26" fmla="*/ 167268 h 211873"/>
                <a:gd name="connsiteX27" fmla="*/ 1516565 w 2434664"/>
                <a:gd name="connsiteY27" fmla="*/ 156117 h 211873"/>
                <a:gd name="connsiteX28" fmla="*/ 1572321 w 2434664"/>
                <a:gd name="connsiteY28" fmla="*/ 111512 h 211873"/>
                <a:gd name="connsiteX29" fmla="*/ 1616926 w 2434664"/>
                <a:gd name="connsiteY29" fmla="*/ 66907 h 211873"/>
                <a:gd name="connsiteX30" fmla="*/ 1639229 w 2434664"/>
                <a:gd name="connsiteY30" fmla="*/ 44605 h 211873"/>
                <a:gd name="connsiteX31" fmla="*/ 1694985 w 2434664"/>
                <a:gd name="connsiteY31" fmla="*/ 0 h 211873"/>
                <a:gd name="connsiteX32" fmla="*/ 1795346 w 2434664"/>
                <a:gd name="connsiteY32" fmla="*/ 11151 h 211873"/>
                <a:gd name="connsiteX33" fmla="*/ 1839951 w 2434664"/>
                <a:gd name="connsiteY33" fmla="*/ 89210 h 211873"/>
                <a:gd name="connsiteX34" fmla="*/ 1884556 w 2434664"/>
                <a:gd name="connsiteY34" fmla="*/ 144966 h 211873"/>
                <a:gd name="connsiteX35" fmla="*/ 1918009 w 2434664"/>
                <a:gd name="connsiteY35" fmla="*/ 167268 h 211873"/>
                <a:gd name="connsiteX36" fmla="*/ 2051824 w 2434664"/>
                <a:gd name="connsiteY36" fmla="*/ 144966 h 211873"/>
                <a:gd name="connsiteX37" fmla="*/ 2085278 w 2434664"/>
                <a:gd name="connsiteY37" fmla="*/ 133814 h 211873"/>
                <a:gd name="connsiteX38" fmla="*/ 2141034 w 2434664"/>
                <a:gd name="connsiteY38" fmla="*/ 89210 h 211873"/>
                <a:gd name="connsiteX39" fmla="*/ 2174487 w 2434664"/>
                <a:gd name="connsiteY39" fmla="*/ 78058 h 211873"/>
                <a:gd name="connsiteX40" fmla="*/ 2241395 w 2434664"/>
                <a:gd name="connsiteY40" fmla="*/ 89210 h 211873"/>
                <a:gd name="connsiteX41" fmla="*/ 2286000 w 2434664"/>
                <a:gd name="connsiteY41" fmla="*/ 156117 h 211873"/>
                <a:gd name="connsiteX42" fmla="*/ 2319453 w 2434664"/>
                <a:gd name="connsiteY42" fmla="*/ 178419 h 211873"/>
                <a:gd name="connsiteX43" fmla="*/ 2430965 w 2434664"/>
                <a:gd name="connsiteY43" fmla="*/ 156117 h 211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434664" h="211873">
                  <a:moveTo>
                    <a:pt x="0" y="178419"/>
                  </a:moveTo>
                  <a:cubicBezTo>
                    <a:pt x="11151" y="170985"/>
                    <a:pt x="21466" y="162110"/>
                    <a:pt x="33453" y="156117"/>
                  </a:cubicBezTo>
                  <a:cubicBezTo>
                    <a:pt x="60404" y="142642"/>
                    <a:pt x="82939" y="144529"/>
                    <a:pt x="111512" y="133814"/>
                  </a:cubicBezTo>
                  <a:cubicBezTo>
                    <a:pt x="228130" y="90082"/>
                    <a:pt x="86237" y="128982"/>
                    <a:pt x="200721" y="100361"/>
                  </a:cubicBezTo>
                  <a:cubicBezTo>
                    <a:pt x="215589" y="92927"/>
                    <a:pt x="229892" y="84232"/>
                    <a:pt x="245326" y="78058"/>
                  </a:cubicBezTo>
                  <a:cubicBezTo>
                    <a:pt x="267154" y="69327"/>
                    <a:pt x="312234" y="55756"/>
                    <a:pt x="312234" y="55756"/>
                  </a:cubicBezTo>
                  <a:cubicBezTo>
                    <a:pt x="345688" y="59473"/>
                    <a:pt x="379393" y="61373"/>
                    <a:pt x="412595" y="66907"/>
                  </a:cubicBezTo>
                  <a:cubicBezTo>
                    <a:pt x="424189" y="68839"/>
                    <a:pt x="437737" y="69747"/>
                    <a:pt x="446048" y="78058"/>
                  </a:cubicBezTo>
                  <a:cubicBezTo>
                    <a:pt x="454360" y="86370"/>
                    <a:pt x="449857" y="102333"/>
                    <a:pt x="457200" y="111512"/>
                  </a:cubicBezTo>
                  <a:cubicBezTo>
                    <a:pt x="465572" y="121977"/>
                    <a:pt x="479502" y="126380"/>
                    <a:pt x="490653" y="133814"/>
                  </a:cubicBezTo>
                  <a:cubicBezTo>
                    <a:pt x="498531" y="145630"/>
                    <a:pt x="519370" y="181627"/>
                    <a:pt x="535258" y="189571"/>
                  </a:cubicBezTo>
                  <a:cubicBezTo>
                    <a:pt x="556285" y="200084"/>
                    <a:pt x="602165" y="211873"/>
                    <a:pt x="602165" y="211873"/>
                  </a:cubicBezTo>
                  <a:cubicBezTo>
                    <a:pt x="620750" y="208156"/>
                    <a:pt x="640500" y="208188"/>
                    <a:pt x="657921" y="200722"/>
                  </a:cubicBezTo>
                  <a:cubicBezTo>
                    <a:pt x="667585" y="196580"/>
                    <a:pt x="671209" y="183828"/>
                    <a:pt x="680224" y="178419"/>
                  </a:cubicBezTo>
                  <a:cubicBezTo>
                    <a:pt x="690303" y="172371"/>
                    <a:pt x="702527" y="170985"/>
                    <a:pt x="713678" y="167268"/>
                  </a:cubicBezTo>
                  <a:cubicBezTo>
                    <a:pt x="724829" y="159834"/>
                    <a:pt x="735144" y="150960"/>
                    <a:pt x="747131" y="144966"/>
                  </a:cubicBezTo>
                  <a:cubicBezTo>
                    <a:pt x="757645" y="139709"/>
                    <a:pt x="771181" y="140867"/>
                    <a:pt x="780585" y="133814"/>
                  </a:cubicBezTo>
                  <a:cubicBezTo>
                    <a:pt x="801612" y="118044"/>
                    <a:pt x="814471" y="92637"/>
                    <a:pt x="836341" y="78058"/>
                  </a:cubicBezTo>
                  <a:cubicBezTo>
                    <a:pt x="847492" y="70624"/>
                    <a:pt x="859619" y="64478"/>
                    <a:pt x="869795" y="55756"/>
                  </a:cubicBezTo>
                  <a:cubicBezTo>
                    <a:pt x="885760" y="42072"/>
                    <a:pt x="914400" y="11151"/>
                    <a:pt x="914400" y="11151"/>
                  </a:cubicBezTo>
                  <a:cubicBezTo>
                    <a:pt x="959005" y="14868"/>
                    <a:pt x="1005177" y="10006"/>
                    <a:pt x="1048214" y="22302"/>
                  </a:cubicBezTo>
                  <a:cubicBezTo>
                    <a:pt x="1061101" y="25984"/>
                    <a:pt x="1065074" y="43509"/>
                    <a:pt x="1070517" y="55756"/>
                  </a:cubicBezTo>
                  <a:cubicBezTo>
                    <a:pt x="1080065" y="77239"/>
                    <a:pt x="1085385" y="100361"/>
                    <a:pt x="1092819" y="122663"/>
                  </a:cubicBezTo>
                  <a:cubicBezTo>
                    <a:pt x="1101591" y="148979"/>
                    <a:pt x="1100760" y="163111"/>
                    <a:pt x="1126273" y="178419"/>
                  </a:cubicBezTo>
                  <a:cubicBezTo>
                    <a:pt x="1136352" y="184467"/>
                    <a:pt x="1148575" y="185854"/>
                    <a:pt x="1159726" y="189571"/>
                  </a:cubicBezTo>
                  <a:cubicBezTo>
                    <a:pt x="1252653" y="185854"/>
                    <a:pt x="1345742" y="185045"/>
                    <a:pt x="1438507" y="178419"/>
                  </a:cubicBezTo>
                  <a:cubicBezTo>
                    <a:pt x="1450231" y="177582"/>
                    <a:pt x="1460658" y="170497"/>
                    <a:pt x="1471960" y="167268"/>
                  </a:cubicBezTo>
                  <a:cubicBezTo>
                    <a:pt x="1486696" y="163058"/>
                    <a:pt x="1501697" y="159834"/>
                    <a:pt x="1516565" y="156117"/>
                  </a:cubicBezTo>
                  <a:cubicBezTo>
                    <a:pt x="1592488" y="80194"/>
                    <a:pt x="1473851" y="195915"/>
                    <a:pt x="1572321" y="111512"/>
                  </a:cubicBezTo>
                  <a:cubicBezTo>
                    <a:pt x="1588286" y="97828"/>
                    <a:pt x="1602058" y="81775"/>
                    <a:pt x="1616926" y="66907"/>
                  </a:cubicBezTo>
                  <a:cubicBezTo>
                    <a:pt x="1624360" y="59473"/>
                    <a:pt x="1630481" y="50437"/>
                    <a:pt x="1639229" y="44605"/>
                  </a:cubicBezTo>
                  <a:cubicBezTo>
                    <a:pt x="1681430" y="16470"/>
                    <a:pt x="1663205" y="31778"/>
                    <a:pt x="1694985" y="0"/>
                  </a:cubicBezTo>
                  <a:cubicBezTo>
                    <a:pt x="1728439" y="3717"/>
                    <a:pt x="1763414" y="507"/>
                    <a:pt x="1795346" y="11151"/>
                  </a:cubicBezTo>
                  <a:cubicBezTo>
                    <a:pt x="1837716" y="25274"/>
                    <a:pt x="1826842" y="58623"/>
                    <a:pt x="1839951" y="89210"/>
                  </a:cubicBezTo>
                  <a:cubicBezTo>
                    <a:pt x="1847511" y="106850"/>
                    <a:pt x="1868917" y="132455"/>
                    <a:pt x="1884556" y="144966"/>
                  </a:cubicBezTo>
                  <a:cubicBezTo>
                    <a:pt x="1895021" y="153338"/>
                    <a:pt x="1906858" y="159834"/>
                    <a:pt x="1918009" y="167268"/>
                  </a:cubicBezTo>
                  <a:cubicBezTo>
                    <a:pt x="1990403" y="158219"/>
                    <a:pt x="1994523" y="161338"/>
                    <a:pt x="2051824" y="144966"/>
                  </a:cubicBezTo>
                  <a:cubicBezTo>
                    <a:pt x="2063126" y="141737"/>
                    <a:pt x="2074764" y="139071"/>
                    <a:pt x="2085278" y="133814"/>
                  </a:cubicBezTo>
                  <a:cubicBezTo>
                    <a:pt x="2219168" y="66868"/>
                    <a:pt x="2037325" y="151436"/>
                    <a:pt x="2141034" y="89210"/>
                  </a:cubicBezTo>
                  <a:cubicBezTo>
                    <a:pt x="2151113" y="83162"/>
                    <a:pt x="2163336" y="81775"/>
                    <a:pt x="2174487" y="78058"/>
                  </a:cubicBezTo>
                  <a:cubicBezTo>
                    <a:pt x="2196790" y="81775"/>
                    <a:pt x="2220733" y="80027"/>
                    <a:pt x="2241395" y="89210"/>
                  </a:cubicBezTo>
                  <a:cubicBezTo>
                    <a:pt x="2301389" y="115874"/>
                    <a:pt x="2256273" y="118958"/>
                    <a:pt x="2286000" y="156117"/>
                  </a:cubicBezTo>
                  <a:cubicBezTo>
                    <a:pt x="2294372" y="166582"/>
                    <a:pt x="2308302" y="170985"/>
                    <a:pt x="2319453" y="178419"/>
                  </a:cubicBezTo>
                  <a:cubicBezTo>
                    <a:pt x="2434664" y="166898"/>
                    <a:pt x="2430965" y="204624"/>
                    <a:pt x="2430965" y="156117"/>
                  </a:cubicBezTo>
                </a:path>
              </a:pathLst>
            </a:custGeom>
            <a:ln>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52" name="Rectangle 51"/>
          <p:cNvSpPr/>
          <p:nvPr/>
        </p:nvSpPr>
        <p:spPr>
          <a:xfrm>
            <a:off x="2959725" y="5195828"/>
            <a:ext cx="3459601" cy="1323439"/>
          </a:xfrm>
          <a:prstGeom prst="rect">
            <a:avLst/>
          </a:prstGeom>
        </p:spPr>
        <p:txBody>
          <a:bodyPr wrap="none">
            <a:spAutoFit/>
          </a:bodyPr>
          <a:lstStyle/>
          <a:p>
            <a:pPr algn="ctr"/>
            <a:r>
              <a:rPr lang="en-US" sz="4000" dirty="0" smtClean="0">
                <a:solidFill>
                  <a:srgbClr val="0070C0"/>
                </a:solidFill>
                <a:latin typeface="Papyrus" pitchFamily="66" charset="0"/>
              </a:rPr>
              <a:t>Then what can</a:t>
            </a:r>
          </a:p>
          <a:p>
            <a:pPr algn="ctr"/>
            <a:r>
              <a:rPr lang="en-US" sz="4000" dirty="0" smtClean="0">
                <a:solidFill>
                  <a:srgbClr val="0070C0"/>
                </a:solidFill>
                <a:latin typeface="Papyrus" pitchFamily="66" charset="0"/>
              </a:rPr>
              <a:t> save us?</a:t>
            </a:r>
            <a:endParaRPr lang="en-US" sz="4000" dirty="0">
              <a:solidFill>
                <a:srgbClr val="0070C0"/>
              </a:solidFill>
              <a:latin typeface="Papyrus" pitchFamily="66" charset="0"/>
            </a:endParaRPr>
          </a:p>
        </p:txBody>
      </p:sp>
      <p:pic>
        <p:nvPicPr>
          <p:cNvPr id="40" name="Picture 39" descr="IMG00457.jpg"/>
          <p:cNvPicPr>
            <a:picLocks noChangeAspect="1"/>
          </p:cNvPicPr>
          <p:nvPr/>
        </p:nvPicPr>
        <p:blipFill>
          <a:blip r:embed="rId2" cstate="print"/>
          <a:stretch>
            <a:fillRect/>
          </a:stretch>
        </p:blipFill>
        <p:spPr>
          <a:xfrm>
            <a:off x="0" y="2334223"/>
            <a:ext cx="9144000" cy="2861605"/>
          </a:xfrm>
          <a:prstGeom prst="rect">
            <a:avLst/>
          </a:prstGeom>
          <a:ln>
            <a:noFill/>
          </a:ln>
          <a:effectLst>
            <a:outerShdw blurRad="292100" dist="139700" dir="2700000" algn="tl" rotWithShape="0">
              <a:srgbClr val="333333">
                <a:alpha val="65000"/>
              </a:srgbClr>
            </a:outerShdw>
          </a:effectLst>
        </p:spPr>
      </p:pic>
      <p:grpSp>
        <p:nvGrpSpPr>
          <p:cNvPr id="3" name="Group 11"/>
          <p:cNvGrpSpPr>
            <a:grpSpLocks/>
          </p:cNvGrpSpPr>
          <p:nvPr/>
        </p:nvGrpSpPr>
        <p:grpSpPr bwMode="auto">
          <a:xfrm>
            <a:off x="141169" y="1113542"/>
            <a:ext cx="1280160" cy="1737360"/>
            <a:chOff x="2008" y="4320"/>
            <a:chExt cx="8616" cy="5370"/>
          </a:xfrm>
        </p:grpSpPr>
        <p:sp>
          <p:nvSpPr>
            <p:cNvPr id="1034" name="AutoShape 10"/>
            <p:cNvSpPr>
              <a:spLocks noChangeAspect="1" noChangeArrowheads="1" noTextEdit="1"/>
            </p:cNvSpPr>
            <p:nvPr/>
          </p:nvSpPr>
          <p:spPr bwMode="auto">
            <a:xfrm>
              <a:off x="2008" y="4320"/>
              <a:ext cx="8616" cy="537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36" name="Freeform 12"/>
            <p:cNvSpPr>
              <a:spLocks noEditPoints="1"/>
            </p:cNvSpPr>
            <p:nvPr/>
          </p:nvSpPr>
          <p:spPr bwMode="auto">
            <a:xfrm>
              <a:off x="2008" y="4322"/>
              <a:ext cx="8614" cy="5368"/>
            </a:xfrm>
            <a:custGeom>
              <a:avLst/>
              <a:gdLst/>
              <a:ahLst/>
              <a:cxnLst>
                <a:cxn ang="0">
                  <a:pos x="3983" y="5140"/>
                </a:cxn>
                <a:cxn ang="0">
                  <a:pos x="5332" y="5282"/>
                </a:cxn>
                <a:cxn ang="0">
                  <a:pos x="7343" y="5238"/>
                </a:cxn>
                <a:cxn ang="0">
                  <a:pos x="7145" y="4986"/>
                </a:cxn>
                <a:cxn ang="0">
                  <a:pos x="6338" y="4909"/>
                </a:cxn>
                <a:cxn ang="0">
                  <a:pos x="5544" y="4860"/>
                </a:cxn>
                <a:cxn ang="0">
                  <a:pos x="5134" y="4739"/>
                </a:cxn>
                <a:cxn ang="0">
                  <a:pos x="4591" y="4475"/>
                </a:cxn>
                <a:cxn ang="0">
                  <a:pos x="4896" y="4138"/>
                </a:cxn>
                <a:cxn ang="0">
                  <a:pos x="5385" y="3826"/>
                </a:cxn>
                <a:cxn ang="0">
                  <a:pos x="5531" y="3469"/>
                </a:cxn>
                <a:cxn ang="0">
                  <a:pos x="6510" y="2929"/>
                </a:cxn>
                <a:cxn ang="0">
                  <a:pos x="6179" y="2333"/>
                </a:cxn>
                <a:cxn ang="0">
                  <a:pos x="5901" y="2033"/>
                </a:cxn>
                <a:cxn ang="0">
                  <a:pos x="5650" y="1810"/>
                </a:cxn>
                <a:cxn ang="0">
                  <a:pos x="6047" y="1696"/>
                </a:cxn>
                <a:cxn ang="0">
                  <a:pos x="6060" y="1595"/>
                </a:cxn>
                <a:cxn ang="0">
                  <a:pos x="6470" y="1424"/>
                </a:cxn>
                <a:cxn ang="0">
                  <a:pos x="7436" y="1392"/>
                </a:cxn>
                <a:cxn ang="0">
                  <a:pos x="7237" y="1274"/>
                </a:cxn>
                <a:cxn ang="0">
                  <a:pos x="6470" y="1225"/>
                </a:cxn>
                <a:cxn ang="0">
                  <a:pos x="6338" y="1112"/>
                </a:cxn>
                <a:cxn ang="0">
                  <a:pos x="6761" y="982"/>
                </a:cxn>
                <a:cxn ang="0">
                  <a:pos x="7608" y="905"/>
                </a:cxn>
                <a:cxn ang="0">
                  <a:pos x="7780" y="739"/>
                </a:cxn>
                <a:cxn ang="0">
                  <a:pos x="7939" y="625"/>
                </a:cxn>
                <a:cxn ang="0">
                  <a:pos x="7753" y="528"/>
                </a:cxn>
                <a:cxn ang="0">
                  <a:pos x="8587" y="678"/>
                </a:cxn>
                <a:cxn ang="0">
                  <a:pos x="8428" y="467"/>
                </a:cxn>
                <a:cxn ang="0">
                  <a:pos x="6920" y="179"/>
                </a:cxn>
                <a:cxn ang="0">
                  <a:pos x="6523" y="0"/>
                </a:cxn>
                <a:cxn ang="0">
                  <a:pos x="5610" y="57"/>
                </a:cxn>
                <a:cxn ang="0">
                  <a:pos x="4155" y="179"/>
                </a:cxn>
                <a:cxn ang="0">
                  <a:pos x="3175" y="203"/>
                </a:cxn>
                <a:cxn ang="0">
                  <a:pos x="3440" y="313"/>
                </a:cxn>
                <a:cxn ang="0">
                  <a:pos x="3162" y="540"/>
                </a:cxn>
                <a:cxn ang="0">
                  <a:pos x="3017" y="629"/>
                </a:cxn>
                <a:cxn ang="0">
                  <a:pos x="2937" y="803"/>
                </a:cxn>
                <a:cxn ang="0">
                  <a:pos x="2924" y="1177"/>
                </a:cxn>
                <a:cxn ang="0">
                  <a:pos x="3533" y="1400"/>
                </a:cxn>
                <a:cxn ang="0">
                  <a:pos x="3797" y="1720"/>
                </a:cxn>
                <a:cxn ang="0">
                  <a:pos x="3625" y="1781"/>
                </a:cxn>
                <a:cxn ang="0">
                  <a:pos x="3467" y="1907"/>
                </a:cxn>
                <a:cxn ang="0">
                  <a:pos x="2779" y="1923"/>
                </a:cxn>
                <a:cxn ang="0">
                  <a:pos x="2302" y="2134"/>
                </a:cxn>
                <a:cxn ang="0">
                  <a:pos x="1588" y="2434"/>
                </a:cxn>
                <a:cxn ang="0">
                  <a:pos x="847" y="2787"/>
                </a:cxn>
                <a:cxn ang="0">
                  <a:pos x="1032" y="3027"/>
                </a:cxn>
                <a:cxn ang="0">
                  <a:pos x="1416" y="3307"/>
                </a:cxn>
                <a:cxn ang="0">
                  <a:pos x="1389" y="3412"/>
                </a:cxn>
                <a:cxn ang="0">
                  <a:pos x="1614" y="3741"/>
                </a:cxn>
                <a:cxn ang="0">
                  <a:pos x="1905" y="3992"/>
                </a:cxn>
                <a:cxn ang="0">
                  <a:pos x="2263" y="4260"/>
                </a:cxn>
                <a:cxn ang="0">
                  <a:pos x="2501" y="4467"/>
                </a:cxn>
                <a:cxn ang="0">
                  <a:pos x="2712" y="4641"/>
                </a:cxn>
                <a:cxn ang="0">
                  <a:pos x="2620" y="4848"/>
                </a:cxn>
                <a:cxn ang="0">
                  <a:pos x="265" y="5104"/>
                </a:cxn>
                <a:cxn ang="0">
                  <a:pos x="728" y="5311"/>
                </a:cxn>
                <a:cxn ang="0">
                  <a:pos x="1839" y="5355"/>
                </a:cxn>
                <a:cxn ang="0">
                  <a:pos x="5081" y="3092"/>
                </a:cxn>
                <a:cxn ang="0">
                  <a:pos x="4975" y="3148"/>
                </a:cxn>
              </a:cxnLst>
              <a:rect l="0" t="0" r="r" b="b"/>
              <a:pathLst>
                <a:path w="8614" h="5368">
                  <a:moveTo>
                    <a:pt x="2196" y="5364"/>
                  </a:moveTo>
                  <a:lnTo>
                    <a:pt x="2302" y="5368"/>
                  </a:lnTo>
                  <a:lnTo>
                    <a:pt x="2408" y="5368"/>
                  </a:lnTo>
                  <a:lnTo>
                    <a:pt x="2514" y="5364"/>
                  </a:lnTo>
                  <a:lnTo>
                    <a:pt x="2620" y="5355"/>
                  </a:lnTo>
                  <a:lnTo>
                    <a:pt x="2818" y="5335"/>
                  </a:lnTo>
                  <a:lnTo>
                    <a:pt x="3017" y="5303"/>
                  </a:lnTo>
                  <a:lnTo>
                    <a:pt x="3215" y="5270"/>
                  </a:lnTo>
                  <a:lnTo>
                    <a:pt x="3414" y="5234"/>
                  </a:lnTo>
                  <a:lnTo>
                    <a:pt x="3625" y="5201"/>
                  </a:lnTo>
                  <a:lnTo>
                    <a:pt x="3824" y="5173"/>
                  </a:lnTo>
                  <a:lnTo>
                    <a:pt x="3850" y="5169"/>
                  </a:lnTo>
                  <a:lnTo>
                    <a:pt x="3864" y="5165"/>
                  </a:lnTo>
                  <a:lnTo>
                    <a:pt x="3890" y="5161"/>
                  </a:lnTo>
                  <a:lnTo>
                    <a:pt x="3903" y="5157"/>
                  </a:lnTo>
                  <a:lnTo>
                    <a:pt x="3930" y="5157"/>
                  </a:lnTo>
                  <a:lnTo>
                    <a:pt x="3943" y="5153"/>
                  </a:lnTo>
                  <a:lnTo>
                    <a:pt x="3969" y="5144"/>
                  </a:lnTo>
                  <a:lnTo>
                    <a:pt x="3983" y="5140"/>
                  </a:lnTo>
                  <a:lnTo>
                    <a:pt x="4088" y="5149"/>
                  </a:lnTo>
                  <a:lnTo>
                    <a:pt x="4194" y="5161"/>
                  </a:lnTo>
                  <a:lnTo>
                    <a:pt x="4300" y="5173"/>
                  </a:lnTo>
                  <a:lnTo>
                    <a:pt x="4406" y="5185"/>
                  </a:lnTo>
                  <a:lnTo>
                    <a:pt x="4525" y="5201"/>
                  </a:lnTo>
                  <a:lnTo>
                    <a:pt x="4631" y="5213"/>
                  </a:lnTo>
                  <a:lnTo>
                    <a:pt x="4750" y="5226"/>
                  </a:lnTo>
                  <a:lnTo>
                    <a:pt x="4856" y="5238"/>
                  </a:lnTo>
                  <a:lnTo>
                    <a:pt x="4896" y="5246"/>
                  </a:lnTo>
                  <a:lnTo>
                    <a:pt x="4935" y="5250"/>
                  </a:lnTo>
                  <a:lnTo>
                    <a:pt x="4988" y="5254"/>
                  </a:lnTo>
                  <a:lnTo>
                    <a:pt x="5041" y="5258"/>
                  </a:lnTo>
                  <a:lnTo>
                    <a:pt x="5081" y="5262"/>
                  </a:lnTo>
                  <a:lnTo>
                    <a:pt x="5134" y="5266"/>
                  </a:lnTo>
                  <a:lnTo>
                    <a:pt x="5173" y="5270"/>
                  </a:lnTo>
                  <a:lnTo>
                    <a:pt x="5226" y="5274"/>
                  </a:lnTo>
                  <a:lnTo>
                    <a:pt x="5253" y="5278"/>
                  </a:lnTo>
                  <a:lnTo>
                    <a:pt x="5292" y="5282"/>
                  </a:lnTo>
                  <a:lnTo>
                    <a:pt x="5332" y="5282"/>
                  </a:lnTo>
                  <a:lnTo>
                    <a:pt x="5359" y="5286"/>
                  </a:lnTo>
                  <a:lnTo>
                    <a:pt x="5398" y="5286"/>
                  </a:lnTo>
                  <a:lnTo>
                    <a:pt x="5425" y="5291"/>
                  </a:lnTo>
                  <a:lnTo>
                    <a:pt x="5464" y="5295"/>
                  </a:lnTo>
                  <a:lnTo>
                    <a:pt x="5491" y="5299"/>
                  </a:lnTo>
                  <a:lnTo>
                    <a:pt x="5650" y="5307"/>
                  </a:lnTo>
                  <a:lnTo>
                    <a:pt x="5795" y="5315"/>
                  </a:lnTo>
                  <a:lnTo>
                    <a:pt x="5954" y="5315"/>
                  </a:lnTo>
                  <a:lnTo>
                    <a:pt x="6100" y="5319"/>
                  </a:lnTo>
                  <a:lnTo>
                    <a:pt x="6258" y="5315"/>
                  </a:lnTo>
                  <a:lnTo>
                    <a:pt x="6404" y="5315"/>
                  </a:lnTo>
                  <a:lnTo>
                    <a:pt x="6536" y="5307"/>
                  </a:lnTo>
                  <a:lnTo>
                    <a:pt x="6682" y="5303"/>
                  </a:lnTo>
                  <a:lnTo>
                    <a:pt x="6788" y="5295"/>
                  </a:lnTo>
                  <a:lnTo>
                    <a:pt x="6893" y="5286"/>
                  </a:lnTo>
                  <a:lnTo>
                    <a:pt x="7013" y="5278"/>
                  </a:lnTo>
                  <a:lnTo>
                    <a:pt x="7132" y="5270"/>
                  </a:lnTo>
                  <a:lnTo>
                    <a:pt x="7237" y="5258"/>
                  </a:lnTo>
                  <a:lnTo>
                    <a:pt x="7343" y="5238"/>
                  </a:lnTo>
                  <a:lnTo>
                    <a:pt x="7383" y="5226"/>
                  </a:lnTo>
                  <a:lnTo>
                    <a:pt x="7423" y="5213"/>
                  </a:lnTo>
                  <a:lnTo>
                    <a:pt x="7449" y="5197"/>
                  </a:lnTo>
                  <a:lnTo>
                    <a:pt x="7476" y="5177"/>
                  </a:lnTo>
                  <a:lnTo>
                    <a:pt x="7462" y="5165"/>
                  </a:lnTo>
                  <a:lnTo>
                    <a:pt x="7449" y="5149"/>
                  </a:lnTo>
                  <a:lnTo>
                    <a:pt x="7449" y="5132"/>
                  </a:lnTo>
                  <a:lnTo>
                    <a:pt x="7436" y="5120"/>
                  </a:lnTo>
                  <a:lnTo>
                    <a:pt x="7423" y="5104"/>
                  </a:lnTo>
                  <a:lnTo>
                    <a:pt x="7409" y="5096"/>
                  </a:lnTo>
                  <a:lnTo>
                    <a:pt x="7396" y="5084"/>
                  </a:lnTo>
                  <a:lnTo>
                    <a:pt x="7383" y="5076"/>
                  </a:lnTo>
                  <a:lnTo>
                    <a:pt x="7357" y="5063"/>
                  </a:lnTo>
                  <a:lnTo>
                    <a:pt x="7330" y="5047"/>
                  </a:lnTo>
                  <a:lnTo>
                    <a:pt x="7304" y="5035"/>
                  </a:lnTo>
                  <a:lnTo>
                    <a:pt x="7277" y="5019"/>
                  </a:lnTo>
                  <a:lnTo>
                    <a:pt x="7237" y="5007"/>
                  </a:lnTo>
                  <a:lnTo>
                    <a:pt x="7198" y="4994"/>
                  </a:lnTo>
                  <a:lnTo>
                    <a:pt x="7145" y="4986"/>
                  </a:lnTo>
                  <a:lnTo>
                    <a:pt x="7092" y="4982"/>
                  </a:lnTo>
                  <a:lnTo>
                    <a:pt x="7092" y="4978"/>
                  </a:lnTo>
                  <a:lnTo>
                    <a:pt x="7065" y="4974"/>
                  </a:lnTo>
                  <a:lnTo>
                    <a:pt x="7052" y="4970"/>
                  </a:lnTo>
                  <a:lnTo>
                    <a:pt x="7039" y="4970"/>
                  </a:lnTo>
                  <a:lnTo>
                    <a:pt x="7013" y="4966"/>
                  </a:lnTo>
                  <a:lnTo>
                    <a:pt x="6986" y="4966"/>
                  </a:lnTo>
                  <a:lnTo>
                    <a:pt x="6973" y="4962"/>
                  </a:lnTo>
                  <a:lnTo>
                    <a:pt x="6946" y="4962"/>
                  </a:lnTo>
                  <a:lnTo>
                    <a:pt x="6880" y="4958"/>
                  </a:lnTo>
                  <a:lnTo>
                    <a:pt x="6827" y="4950"/>
                  </a:lnTo>
                  <a:lnTo>
                    <a:pt x="6761" y="4946"/>
                  </a:lnTo>
                  <a:lnTo>
                    <a:pt x="6708" y="4938"/>
                  </a:lnTo>
                  <a:lnTo>
                    <a:pt x="6642" y="4929"/>
                  </a:lnTo>
                  <a:lnTo>
                    <a:pt x="6589" y="4925"/>
                  </a:lnTo>
                  <a:lnTo>
                    <a:pt x="6523" y="4921"/>
                  </a:lnTo>
                  <a:lnTo>
                    <a:pt x="6470" y="4921"/>
                  </a:lnTo>
                  <a:lnTo>
                    <a:pt x="6404" y="4917"/>
                  </a:lnTo>
                  <a:lnTo>
                    <a:pt x="6338" y="4909"/>
                  </a:lnTo>
                  <a:lnTo>
                    <a:pt x="6258" y="4905"/>
                  </a:lnTo>
                  <a:lnTo>
                    <a:pt x="6192" y="4901"/>
                  </a:lnTo>
                  <a:lnTo>
                    <a:pt x="6126" y="4893"/>
                  </a:lnTo>
                  <a:lnTo>
                    <a:pt x="6047" y="4889"/>
                  </a:lnTo>
                  <a:lnTo>
                    <a:pt x="5981" y="4885"/>
                  </a:lnTo>
                  <a:lnTo>
                    <a:pt x="5914" y="4881"/>
                  </a:lnTo>
                  <a:lnTo>
                    <a:pt x="5888" y="4877"/>
                  </a:lnTo>
                  <a:lnTo>
                    <a:pt x="5875" y="4877"/>
                  </a:lnTo>
                  <a:lnTo>
                    <a:pt x="5848" y="4877"/>
                  </a:lnTo>
                  <a:lnTo>
                    <a:pt x="5822" y="4877"/>
                  </a:lnTo>
                  <a:lnTo>
                    <a:pt x="5809" y="4877"/>
                  </a:lnTo>
                  <a:lnTo>
                    <a:pt x="5782" y="4877"/>
                  </a:lnTo>
                  <a:lnTo>
                    <a:pt x="5756" y="4873"/>
                  </a:lnTo>
                  <a:lnTo>
                    <a:pt x="5729" y="4869"/>
                  </a:lnTo>
                  <a:lnTo>
                    <a:pt x="5689" y="4869"/>
                  </a:lnTo>
                  <a:lnTo>
                    <a:pt x="5650" y="4869"/>
                  </a:lnTo>
                  <a:lnTo>
                    <a:pt x="5623" y="4865"/>
                  </a:lnTo>
                  <a:lnTo>
                    <a:pt x="5584" y="4865"/>
                  </a:lnTo>
                  <a:lnTo>
                    <a:pt x="5544" y="4860"/>
                  </a:lnTo>
                  <a:lnTo>
                    <a:pt x="5517" y="4860"/>
                  </a:lnTo>
                  <a:lnTo>
                    <a:pt x="5478" y="4856"/>
                  </a:lnTo>
                  <a:lnTo>
                    <a:pt x="5438" y="4856"/>
                  </a:lnTo>
                  <a:lnTo>
                    <a:pt x="5412" y="4856"/>
                  </a:lnTo>
                  <a:lnTo>
                    <a:pt x="5385" y="4852"/>
                  </a:lnTo>
                  <a:lnTo>
                    <a:pt x="5359" y="4852"/>
                  </a:lnTo>
                  <a:lnTo>
                    <a:pt x="5319" y="4852"/>
                  </a:lnTo>
                  <a:lnTo>
                    <a:pt x="5292" y="4848"/>
                  </a:lnTo>
                  <a:lnTo>
                    <a:pt x="5266" y="4844"/>
                  </a:lnTo>
                  <a:lnTo>
                    <a:pt x="5240" y="4840"/>
                  </a:lnTo>
                  <a:lnTo>
                    <a:pt x="5226" y="4836"/>
                  </a:lnTo>
                  <a:lnTo>
                    <a:pt x="5213" y="4820"/>
                  </a:lnTo>
                  <a:lnTo>
                    <a:pt x="5213" y="4808"/>
                  </a:lnTo>
                  <a:lnTo>
                    <a:pt x="5213" y="4796"/>
                  </a:lnTo>
                  <a:lnTo>
                    <a:pt x="5200" y="4783"/>
                  </a:lnTo>
                  <a:lnTo>
                    <a:pt x="5187" y="4771"/>
                  </a:lnTo>
                  <a:lnTo>
                    <a:pt x="5173" y="4759"/>
                  </a:lnTo>
                  <a:lnTo>
                    <a:pt x="5160" y="4747"/>
                  </a:lnTo>
                  <a:lnTo>
                    <a:pt x="5134" y="4739"/>
                  </a:lnTo>
                  <a:lnTo>
                    <a:pt x="5054" y="4731"/>
                  </a:lnTo>
                  <a:lnTo>
                    <a:pt x="4988" y="4723"/>
                  </a:lnTo>
                  <a:lnTo>
                    <a:pt x="4909" y="4714"/>
                  </a:lnTo>
                  <a:lnTo>
                    <a:pt x="4843" y="4710"/>
                  </a:lnTo>
                  <a:lnTo>
                    <a:pt x="4763" y="4702"/>
                  </a:lnTo>
                  <a:lnTo>
                    <a:pt x="4710" y="4690"/>
                  </a:lnTo>
                  <a:lnTo>
                    <a:pt x="4644" y="4678"/>
                  </a:lnTo>
                  <a:lnTo>
                    <a:pt x="4604" y="4658"/>
                  </a:lnTo>
                  <a:lnTo>
                    <a:pt x="4591" y="4637"/>
                  </a:lnTo>
                  <a:lnTo>
                    <a:pt x="4591" y="4617"/>
                  </a:lnTo>
                  <a:lnTo>
                    <a:pt x="4591" y="4597"/>
                  </a:lnTo>
                  <a:lnTo>
                    <a:pt x="4578" y="4581"/>
                  </a:lnTo>
                  <a:lnTo>
                    <a:pt x="4578" y="4560"/>
                  </a:lnTo>
                  <a:lnTo>
                    <a:pt x="4578" y="4540"/>
                  </a:lnTo>
                  <a:lnTo>
                    <a:pt x="4578" y="4520"/>
                  </a:lnTo>
                  <a:lnTo>
                    <a:pt x="4578" y="4499"/>
                  </a:lnTo>
                  <a:lnTo>
                    <a:pt x="4578" y="4491"/>
                  </a:lnTo>
                  <a:lnTo>
                    <a:pt x="4591" y="4483"/>
                  </a:lnTo>
                  <a:lnTo>
                    <a:pt x="4591" y="4475"/>
                  </a:lnTo>
                  <a:lnTo>
                    <a:pt x="4591" y="4471"/>
                  </a:lnTo>
                  <a:lnTo>
                    <a:pt x="4604" y="4463"/>
                  </a:lnTo>
                  <a:lnTo>
                    <a:pt x="4604" y="4459"/>
                  </a:lnTo>
                  <a:lnTo>
                    <a:pt x="4604" y="4455"/>
                  </a:lnTo>
                  <a:lnTo>
                    <a:pt x="4604" y="4447"/>
                  </a:lnTo>
                  <a:lnTo>
                    <a:pt x="4631" y="4426"/>
                  </a:lnTo>
                  <a:lnTo>
                    <a:pt x="4644" y="4402"/>
                  </a:lnTo>
                  <a:lnTo>
                    <a:pt x="4644" y="4382"/>
                  </a:lnTo>
                  <a:lnTo>
                    <a:pt x="4657" y="4357"/>
                  </a:lnTo>
                  <a:lnTo>
                    <a:pt x="4671" y="4333"/>
                  </a:lnTo>
                  <a:lnTo>
                    <a:pt x="4684" y="4309"/>
                  </a:lnTo>
                  <a:lnTo>
                    <a:pt x="4697" y="4288"/>
                  </a:lnTo>
                  <a:lnTo>
                    <a:pt x="4724" y="4268"/>
                  </a:lnTo>
                  <a:lnTo>
                    <a:pt x="4737" y="4244"/>
                  </a:lnTo>
                  <a:lnTo>
                    <a:pt x="4763" y="4224"/>
                  </a:lnTo>
                  <a:lnTo>
                    <a:pt x="4790" y="4203"/>
                  </a:lnTo>
                  <a:lnTo>
                    <a:pt x="4829" y="4179"/>
                  </a:lnTo>
                  <a:lnTo>
                    <a:pt x="4856" y="4159"/>
                  </a:lnTo>
                  <a:lnTo>
                    <a:pt x="4896" y="4138"/>
                  </a:lnTo>
                  <a:lnTo>
                    <a:pt x="4935" y="4118"/>
                  </a:lnTo>
                  <a:lnTo>
                    <a:pt x="4975" y="4098"/>
                  </a:lnTo>
                  <a:lnTo>
                    <a:pt x="5015" y="4082"/>
                  </a:lnTo>
                  <a:lnTo>
                    <a:pt x="5054" y="4065"/>
                  </a:lnTo>
                  <a:lnTo>
                    <a:pt x="5094" y="4045"/>
                  </a:lnTo>
                  <a:lnTo>
                    <a:pt x="5120" y="4029"/>
                  </a:lnTo>
                  <a:lnTo>
                    <a:pt x="5147" y="4013"/>
                  </a:lnTo>
                  <a:lnTo>
                    <a:pt x="5187" y="3992"/>
                  </a:lnTo>
                  <a:lnTo>
                    <a:pt x="5213" y="3972"/>
                  </a:lnTo>
                  <a:lnTo>
                    <a:pt x="5240" y="3952"/>
                  </a:lnTo>
                  <a:lnTo>
                    <a:pt x="5253" y="3935"/>
                  </a:lnTo>
                  <a:lnTo>
                    <a:pt x="5266" y="3923"/>
                  </a:lnTo>
                  <a:lnTo>
                    <a:pt x="5279" y="3911"/>
                  </a:lnTo>
                  <a:lnTo>
                    <a:pt x="5292" y="3899"/>
                  </a:lnTo>
                  <a:lnTo>
                    <a:pt x="5319" y="3883"/>
                  </a:lnTo>
                  <a:lnTo>
                    <a:pt x="5332" y="3871"/>
                  </a:lnTo>
                  <a:lnTo>
                    <a:pt x="5345" y="3858"/>
                  </a:lnTo>
                  <a:lnTo>
                    <a:pt x="5359" y="3846"/>
                  </a:lnTo>
                  <a:lnTo>
                    <a:pt x="5385" y="3826"/>
                  </a:lnTo>
                  <a:lnTo>
                    <a:pt x="5412" y="3806"/>
                  </a:lnTo>
                  <a:lnTo>
                    <a:pt x="5425" y="3789"/>
                  </a:lnTo>
                  <a:lnTo>
                    <a:pt x="5438" y="3773"/>
                  </a:lnTo>
                  <a:lnTo>
                    <a:pt x="5451" y="3757"/>
                  </a:lnTo>
                  <a:lnTo>
                    <a:pt x="5451" y="3741"/>
                  </a:lnTo>
                  <a:lnTo>
                    <a:pt x="5464" y="3725"/>
                  </a:lnTo>
                  <a:lnTo>
                    <a:pt x="5478" y="3708"/>
                  </a:lnTo>
                  <a:lnTo>
                    <a:pt x="5398" y="3542"/>
                  </a:lnTo>
                  <a:lnTo>
                    <a:pt x="5398" y="3534"/>
                  </a:lnTo>
                  <a:lnTo>
                    <a:pt x="5398" y="3526"/>
                  </a:lnTo>
                  <a:lnTo>
                    <a:pt x="5412" y="3522"/>
                  </a:lnTo>
                  <a:lnTo>
                    <a:pt x="5438" y="3518"/>
                  </a:lnTo>
                  <a:lnTo>
                    <a:pt x="5451" y="3518"/>
                  </a:lnTo>
                  <a:lnTo>
                    <a:pt x="5464" y="3514"/>
                  </a:lnTo>
                  <a:lnTo>
                    <a:pt x="5491" y="3509"/>
                  </a:lnTo>
                  <a:lnTo>
                    <a:pt x="5504" y="3505"/>
                  </a:lnTo>
                  <a:lnTo>
                    <a:pt x="5504" y="3493"/>
                  </a:lnTo>
                  <a:lnTo>
                    <a:pt x="5504" y="3481"/>
                  </a:lnTo>
                  <a:lnTo>
                    <a:pt x="5531" y="3469"/>
                  </a:lnTo>
                  <a:lnTo>
                    <a:pt x="5557" y="3461"/>
                  </a:lnTo>
                  <a:lnTo>
                    <a:pt x="5584" y="3449"/>
                  </a:lnTo>
                  <a:lnTo>
                    <a:pt x="5623" y="3436"/>
                  </a:lnTo>
                  <a:lnTo>
                    <a:pt x="5650" y="3428"/>
                  </a:lnTo>
                  <a:lnTo>
                    <a:pt x="5676" y="3416"/>
                  </a:lnTo>
                  <a:lnTo>
                    <a:pt x="5822" y="3367"/>
                  </a:lnTo>
                  <a:lnTo>
                    <a:pt x="5941" y="3315"/>
                  </a:lnTo>
                  <a:lnTo>
                    <a:pt x="6060" y="3262"/>
                  </a:lnTo>
                  <a:lnTo>
                    <a:pt x="6153" y="3201"/>
                  </a:lnTo>
                  <a:lnTo>
                    <a:pt x="6245" y="3140"/>
                  </a:lnTo>
                  <a:lnTo>
                    <a:pt x="6325" y="3079"/>
                  </a:lnTo>
                  <a:lnTo>
                    <a:pt x="6404" y="3019"/>
                  </a:lnTo>
                  <a:lnTo>
                    <a:pt x="6470" y="2958"/>
                  </a:lnTo>
                  <a:lnTo>
                    <a:pt x="6483" y="2950"/>
                  </a:lnTo>
                  <a:lnTo>
                    <a:pt x="6483" y="2946"/>
                  </a:lnTo>
                  <a:lnTo>
                    <a:pt x="6497" y="2942"/>
                  </a:lnTo>
                  <a:lnTo>
                    <a:pt x="6497" y="2937"/>
                  </a:lnTo>
                  <a:lnTo>
                    <a:pt x="6497" y="2933"/>
                  </a:lnTo>
                  <a:lnTo>
                    <a:pt x="6510" y="2929"/>
                  </a:lnTo>
                  <a:lnTo>
                    <a:pt x="6510" y="2925"/>
                  </a:lnTo>
                  <a:lnTo>
                    <a:pt x="6536" y="2921"/>
                  </a:lnTo>
                  <a:lnTo>
                    <a:pt x="6470" y="2893"/>
                  </a:lnTo>
                  <a:lnTo>
                    <a:pt x="6417" y="2860"/>
                  </a:lnTo>
                  <a:lnTo>
                    <a:pt x="6377" y="2828"/>
                  </a:lnTo>
                  <a:lnTo>
                    <a:pt x="6351" y="2795"/>
                  </a:lnTo>
                  <a:lnTo>
                    <a:pt x="6298" y="2726"/>
                  </a:lnTo>
                  <a:lnTo>
                    <a:pt x="6285" y="2653"/>
                  </a:lnTo>
                  <a:lnTo>
                    <a:pt x="6285" y="2584"/>
                  </a:lnTo>
                  <a:lnTo>
                    <a:pt x="6272" y="2511"/>
                  </a:lnTo>
                  <a:lnTo>
                    <a:pt x="6258" y="2438"/>
                  </a:lnTo>
                  <a:lnTo>
                    <a:pt x="6232" y="2369"/>
                  </a:lnTo>
                  <a:lnTo>
                    <a:pt x="6219" y="2365"/>
                  </a:lnTo>
                  <a:lnTo>
                    <a:pt x="6205" y="2361"/>
                  </a:lnTo>
                  <a:lnTo>
                    <a:pt x="6205" y="2353"/>
                  </a:lnTo>
                  <a:lnTo>
                    <a:pt x="6192" y="2349"/>
                  </a:lnTo>
                  <a:lnTo>
                    <a:pt x="6192" y="2345"/>
                  </a:lnTo>
                  <a:lnTo>
                    <a:pt x="6179" y="2337"/>
                  </a:lnTo>
                  <a:lnTo>
                    <a:pt x="6179" y="2333"/>
                  </a:lnTo>
                  <a:lnTo>
                    <a:pt x="6166" y="2325"/>
                  </a:lnTo>
                  <a:lnTo>
                    <a:pt x="6192" y="2321"/>
                  </a:lnTo>
                  <a:lnTo>
                    <a:pt x="6219" y="2317"/>
                  </a:lnTo>
                  <a:lnTo>
                    <a:pt x="6245" y="2309"/>
                  </a:lnTo>
                  <a:lnTo>
                    <a:pt x="6258" y="2301"/>
                  </a:lnTo>
                  <a:lnTo>
                    <a:pt x="6285" y="2292"/>
                  </a:lnTo>
                  <a:lnTo>
                    <a:pt x="6285" y="2284"/>
                  </a:lnTo>
                  <a:lnTo>
                    <a:pt x="6298" y="2276"/>
                  </a:lnTo>
                  <a:lnTo>
                    <a:pt x="6285" y="2264"/>
                  </a:lnTo>
                  <a:lnTo>
                    <a:pt x="5769" y="2110"/>
                  </a:lnTo>
                  <a:lnTo>
                    <a:pt x="5782" y="2102"/>
                  </a:lnTo>
                  <a:lnTo>
                    <a:pt x="5809" y="2098"/>
                  </a:lnTo>
                  <a:lnTo>
                    <a:pt x="5835" y="2090"/>
                  </a:lnTo>
                  <a:lnTo>
                    <a:pt x="5861" y="2085"/>
                  </a:lnTo>
                  <a:lnTo>
                    <a:pt x="5875" y="2077"/>
                  </a:lnTo>
                  <a:lnTo>
                    <a:pt x="5901" y="2073"/>
                  </a:lnTo>
                  <a:lnTo>
                    <a:pt x="5901" y="2065"/>
                  </a:lnTo>
                  <a:lnTo>
                    <a:pt x="5901" y="2057"/>
                  </a:lnTo>
                  <a:lnTo>
                    <a:pt x="5901" y="2033"/>
                  </a:lnTo>
                  <a:lnTo>
                    <a:pt x="5888" y="2012"/>
                  </a:lnTo>
                  <a:lnTo>
                    <a:pt x="5861" y="1988"/>
                  </a:lnTo>
                  <a:lnTo>
                    <a:pt x="5835" y="1968"/>
                  </a:lnTo>
                  <a:lnTo>
                    <a:pt x="5809" y="1948"/>
                  </a:lnTo>
                  <a:lnTo>
                    <a:pt x="5782" y="1927"/>
                  </a:lnTo>
                  <a:lnTo>
                    <a:pt x="5782" y="1907"/>
                  </a:lnTo>
                  <a:lnTo>
                    <a:pt x="5795" y="1891"/>
                  </a:lnTo>
                  <a:lnTo>
                    <a:pt x="5782" y="1879"/>
                  </a:lnTo>
                  <a:lnTo>
                    <a:pt x="5769" y="1866"/>
                  </a:lnTo>
                  <a:lnTo>
                    <a:pt x="5756" y="1854"/>
                  </a:lnTo>
                  <a:lnTo>
                    <a:pt x="5742" y="1846"/>
                  </a:lnTo>
                  <a:lnTo>
                    <a:pt x="5716" y="1838"/>
                  </a:lnTo>
                  <a:lnTo>
                    <a:pt x="5689" y="1834"/>
                  </a:lnTo>
                  <a:lnTo>
                    <a:pt x="5663" y="1826"/>
                  </a:lnTo>
                  <a:lnTo>
                    <a:pt x="5623" y="1822"/>
                  </a:lnTo>
                  <a:lnTo>
                    <a:pt x="5636" y="1818"/>
                  </a:lnTo>
                  <a:lnTo>
                    <a:pt x="5636" y="1814"/>
                  </a:lnTo>
                  <a:lnTo>
                    <a:pt x="5650" y="1810"/>
                  </a:lnTo>
                  <a:lnTo>
                    <a:pt x="5650" y="1810"/>
                  </a:lnTo>
                  <a:lnTo>
                    <a:pt x="5663" y="1806"/>
                  </a:lnTo>
                  <a:lnTo>
                    <a:pt x="5676" y="1801"/>
                  </a:lnTo>
                  <a:lnTo>
                    <a:pt x="5689" y="1801"/>
                  </a:lnTo>
                  <a:lnTo>
                    <a:pt x="5703" y="1801"/>
                  </a:lnTo>
                  <a:lnTo>
                    <a:pt x="5756" y="1801"/>
                  </a:lnTo>
                  <a:lnTo>
                    <a:pt x="5795" y="1806"/>
                  </a:lnTo>
                  <a:lnTo>
                    <a:pt x="5848" y="1806"/>
                  </a:lnTo>
                  <a:lnTo>
                    <a:pt x="5888" y="1806"/>
                  </a:lnTo>
                  <a:lnTo>
                    <a:pt x="5928" y="1801"/>
                  </a:lnTo>
                  <a:lnTo>
                    <a:pt x="5954" y="1797"/>
                  </a:lnTo>
                  <a:lnTo>
                    <a:pt x="5981" y="1789"/>
                  </a:lnTo>
                  <a:lnTo>
                    <a:pt x="6007" y="1777"/>
                  </a:lnTo>
                  <a:lnTo>
                    <a:pt x="6033" y="1765"/>
                  </a:lnTo>
                  <a:lnTo>
                    <a:pt x="6047" y="1753"/>
                  </a:lnTo>
                  <a:lnTo>
                    <a:pt x="6047" y="1741"/>
                  </a:lnTo>
                  <a:lnTo>
                    <a:pt x="6047" y="1728"/>
                  </a:lnTo>
                  <a:lnTo>
                    <a:pt x="6047" y="1720"/>
                  </a:lnTo>
                  <a:lnTo>
                    <a:pt x="6047" y="1708"/>
                  </a:lnTo>
                  <a:lnTo>
                    <a:pt x="6047" y="1696"/>
                  </a:lnTo>
                  <a:lnTo>
                    <a:pt x="6033" y="1688"/>
                  </a:lnTo>
                  <a:lnTo>
                    <a:pt x="6020" y="1684"/>
                  </a:lnTo>
                  <a:lnTo>
                    <a:pt x="5994" y="1680"/>
                  </a:lnTo>
                  <a:lnTo>
                    <a:pt x="5967" y="1676"/>
                  </a:lnTo>
                  <a:lnTo>
                    <a:pt x="5954" y="1668"/>
                  </a:lnTo>
                  <a:lnTo>
                    <a:pt x="5928" y="1664"/>
                  </a:lnTo>
                  <a:lnTo>
                    <a:pt x="5914" y="1659"/>
                  </a:lnTo>
                  <a:lnTo>
                    <a:pt x="5901" y="1655"/>
                  </a:lnTo>
                  <a:lnTo>
                    <a:pt x="5888" y="1651"/>
                  </a:lnTo>
                  <a:lnTo>
                    <a:pt x="5901" y="1647"/>
                  </a:lnTo>
                  <a:lnTo>
                    <a:pt x="5914" y="1639"/>
                  </a:lnTo>
                  <a:lnTo>
                    <a:pt x="5928" y="1635"/>
                  </a:lnTo>
                  <a:lnTo>
                    <a:pt x="5954" y="1627"/>
                  </a:lnTo>
                  <a:lnTo>
                    <a:pt x="5967" y="1623"/>
                  </a:lnTo>
                  <a:lnTo>
                    <a:pt x="5994" y="1619"/>
                  </a:lnTo>
                  <a:lnTo>
                    <a:pt x="6007" y="1611"/>
                  </a:lnTo>
                  <a:lnTo>
                    <a:pt x="6020" y="1603"/>
                  </a:lnTo>
                  <a:lnTo>
                    <a:pt x="6047" y="1599"/>
                  </a:lnTo>
                  <a:lnTo>
                    <a:pt x="6060" y="1595"/>
                  </a:lnTo>
                  <a:lnTo>
                    <a:pt x="6086" y="1586"/>
                  </a:lnTo>
                  <a:lnTo>
                    <a:pt x="6100" y="1578"/>
                  </a:lnTo>
                  <a:lnTo>
                    <a:pt x="6126" y="1570"/>
                  </a:lnTo>
                  <a:lnTo>
                    <a:pt x="6139" y="1566"/>
                  </a:lnTo>
                  <a:lnTo>
                    <a:pt x="6166" y="1562"/>
                  </a:lnTo>
                  <a:lnTo>
                    <a:pt x="6192" y="1562"/>
                  </a:lnTo>
                  <a:lnTo>
                    <a:pt x="6219" y="1550"/>
                  </a:lnTo>
                  <a:lnTo>
                    <a:pt x="6258" y="1542"/>
                  </a:lnTo>
                  <a:lnTo>
                    <a:pt x="6298" y="1538"/>
                  </a:lnTo>
                  <a:lnTo>
                    <a:pt x="6351" y="1530"/>
                  </a:lnTo>
                  <a:lnTo>
                    <a:pt x="6391" y="1526"/>
                  </a:lnTo>
                  <a:lnTo>
                    <a:pt x="6417" y="1517"/>
                  </a:lnTo>
                  <a:lnTo>
                    <a:pt x="6444" y="1509"/>
                  </a:lnTo>
                  <a:lnTo>
                    <a:pt x="6457" y="1497"/>
                  </a:lnTo>
                  <a:lnTo>
                    <a:pt x="6483" y="1485"/>
                  </a:lnTo>
                  <a:lnTo>
                    <a:pt x="6497" y="1469"/>
                  </a:lnTo>
                  <a:lnTo>
                    <a:pt x="6497" y="1457"/>
                  </a:lnTo>
                  <a:lnTo>
                    <a:pt x="6483" y="1440"/>
                  </a:lnTo>
                  <a:lnTo>
                    <a:pt x="6470" y="1424"/>
                  </a:lnTo>
                  <a:lnTo>
                    <a:pt x="6457" y="1408"/>
                  </a:lnTo>
                  <a:lnTo>
                    <a:pt x="6430" y="1392"/>
                  </a:lnTo>
                  <a:lnTo>
                    <a:pt x="6417" y="1380"/>
                  </a:lnTo>
                  <a:lnTo>
                    <a:pt x="6457" y="1376"/>
                  </a:lnTo>
                  <a:lnTo>
                    <a:pt x="6497" y="1380"/>
                  </a:lnTo>
                  <a:lnTo>
                    <a:pt x="6549" y="1380"/>
                  </a:lnTo>
                  <a:lnTo>
                    <a:pt x="6589" y="1388"/>
                  </a:lnTo>
                  <a:lnTo>
                    <a:pt x="6642" y="1392"/>
                  </a:lnTo>
                  <a:lnTo>
                    <a:pt x="6682" y="1396"/>
                  </a:lnTo>
                  <a:lnTo>
                    <a:pt x="6721" y="1404"/>
                  </a:lnTo>
                  <a:lnTo>
                    <a:pt x="6774" y="1404"/>
                  </a:lnTo>
                  <a:lnTo>
                    <a:pt x="6867" y="1408"/>
                  </a:lnTo>
                  <a:lnTo>
                    <a:pt x="6946" y="1412"/>
                  </a:lnTo>
                  <a:lnTo>
                    <a:pt x="7026" y="1416"/>
                  </a:lnTo>
                  <a:lnTo>
                    <a:pt x="7118" y="1416"/>
                  </a:lnTo>
                  <a:lnTo>
                    <a:pt x="7198" y="1416"/>
                  </a:lnTo>
                  <a:lnTo>
                    <a:pt x="7277" y="1412"/>
                  </a:lnTo>
                  <a:lnTo>
                    <a:pt x="7357" y="1404"/>
                  </a:lnTo>
                  <a:lnTo>
                    <a:pt x="7436" y="1392"/>
                  </a:lnTo>
                  <a:lnTo>
                    <a:pt x="7462" y="1392"/>
                  </a:lnTo>
                  <a:lnTo>
                    <a:pt x="7476" y="1388"/>
                  </a:lnTo>
                  <a:lnTo>
                    <a:pt x="7502" y="1384"/>
                  </a:lnTo>
                  <a:lnTo>
                    <a:pt x="7515" y="1376"/>
                  </a:lnTo>
                  <a:lnTo>
                    <a:pt x="7529" y="1367"/>
                  </a:lnTo>
                  <a:lnTo>
                    <a:pt x="7529" y="1363"/>
                  </a:lnTo>
                  <a:lnTo>
                    <a:pt x="7542" y="1355"/>
                  </a:lnTo>
                  <a:lnTo>
                    <a:pt x="7555" y="1351"/>
                  </a:lnTo>
                  <a:lnTo>
                    <a:pt x="7555" y="1339"/>
                  </a:lnTo>
                  <a:lnTo>
                    <a:pt x="7542" y="1327"/>
                  </a:lnTo>
                  <a:lnTo>
                    <a:pt x="7529" y="1319"/>
                  </a:lnTo>
                  <a:lnTo>
                    <a:pt x="7502" y="1307"/>
                  </a:lnTo>
                  <a:lnTo>
                    <a:pt x="7489" y="1302"/>
                  </a:lnTo>
                  <a:lnTo>
                    <a:pt x="7449" y="1294"/>
                  </a:lnTo>
                  <a:lnTo>
                    <a:pt x="7423" y="1286"/>
                  </a:lnTo>
                  <a:lnTo>
                    <a:pt x="7383" y="1282"/>
                  </a:lnTo>
                  <a:lnTo>
                    <a:pt x="7330" y="1278"/>
                  </a:lnTo>
                  <a:lnTo>
                    <a:pt x="7290" y="1274"/>
                  </a:lnTo>
                  <a:lnTo>
                    <a:pt x="7237" y="1274"/>
                  </a:lnTo>
                  <a:lnTo>
                    <a:pt x="7198" y="1270"/>
                  </a:lnTo>
                  <a:lnTo>
                    <a:pt x="7145" y="1266"/>
                  </a:lnTo>
                  <a:lnTo>
                    <a:pt x="7105" y="1262"/>
                  </a:lnTo>
                  <a:lnTo>
                    <a:pt x="7065" y="1258"/>
                  </a:lnTo>
                  <a:lnTo>
                    <a:pt x="7013" y="1258"/>
                  </a:lnTo>
                  <a:lnTo>
                    <a:pt x="6973" y="1254"/>
                  </a:lnTo>
                  <a:lnTo>
                    <a:pt x="6933" y="1254"/>
                  </a:lnTo>
                  <a:lnTo>
                    <a:pt x="6893" y="1250"/>
                  </a:lnTo>
                  <a:lnTo>
                    <a:pt x="6854" y="1250"/>
                  </a:lnTo>
                  <a:lnTo>
                    <a:pt x="6814" y="1246"/>
                  </a:lnTo>
                  <a:lnTo>
                    <a:pt x="6774" y="1246"/>
                  </a:lnTo>
                  <a:lnTo>
                    <a:pt x="6735" y="1242"/>
                  </a:lnTo>
                  <a:lnTo>
                    <a:pt x="6695" y="1238"/>
                  </a:lnTo>
                  <a:lnTo>
                    <a:pt x="6655" y="1234"/>
                  </a:lnTo>
                  <a:lnTo>
                    <a:pt x="6616" y="1234"/>
                  </a:lnTo>
                  <a:lnTo>
                    <a:pt x="6576" y="1229"/>
                  </a:lnTo>
                  <a:lnTo>
                    <a:pt x="6536" y="1229"/>
                  </a:lnTo>
                  <a:lnTo>
                    <a:pt x="6510" y="1225"/>
                  </a:lnTo>
                  <a:lnTo>
                    <a:pt x="6470" y="1225"/>
                  </a:lnTo>
                  <a:lnTo>
                    <a:pt x="6444" y="1221"/>
                  </a:lnTo>
                  <a:lnTo>
                    <a:pt x="6417" y="1221"/>
                  </a:lnTo>
                  <a:lnTo>
                    <a:pt x="6391" y="1217"/>
                  </a:lnTo>
                  <a:lnTo>
                    <a:pt x="6364" y="1213"/>
                  </a:lnTo>
                  <a:lnTo>
                    <a:pt x="6338" y="1213"/>
                  </a:lnTo>
                  <a:lnTo>
                    <a:pt x="6311" y="1213"/>
                  </a:lnTo>
                  <a:lnTo>
                    <a:pt x="6285" y="1209"/>
                  </a:lnTo>
                  <a:lnTo>
                    <a:pt x="6258" y="1209"/>
                  </a:lnTo>
                  <a:lnTo>
                    <a:pt x="6245" y="1205"/>
                  </a:lnTo>
                  <a:lnTo>
                    <a:pt x="6219" y="1201"/>
                  </a:lnTo>
                  <a:lnTo>
                    <a:pt x="6232" y="1189"/>
                  </a:lnTo>
                  <a:lnTo>
                    <a:pt x="6258" y="1181"/>
                  </a:lnTo>
                  <a:lnTo>
                    <a:pt x="6272" y="1169"/>
                  </a:lnTo>
                  <a:lnTo>
                    <a:pt x="6285" y="1160"/>
                  </a:lnTo>
                  <a:lnTo>
                    <a:pt x="6298" y="1148"/>
                  </a:lnTo>
                  <a:lnTo>
                    <a:pt x="6298" y="1140"/>
                  </a:lnTo>
                  <a:lnTo>
                    <a:pt x="6311" y="1132"/>
                  </a:lnTo>
                  <a:lnTo>
                    <a:pt x="6325" y="1124"/>
                  </a:lnTo>
                  <a:lnTo>
                    <a:pt x="6338" y="1112"/>
                  </a:lnTo>
                  <a:lnTo>
                    <a:pt x="6338" y="1100"/>
                  </a:lnTo>
                  <a:lnTo>
                    <a:pt x="6338" y="1083"/>
                  </a:lnTo>
                  <a:lnTo>
                    <a:pt x="6351" y="1071"/>
                  </a:lnTo>
                  <a:lnTo>
                    <a:pt x="6351" y="1059"/>
                  </a:lnTo>
                  <a:lnTo>
                    <a:pt x="6351" y="1051"/>
                  </a:lnTo>
                  <a:lnTo>
                    <a:pt x="6364" y="1039"/>
                  </a:lnTo>
                  <a:lnTo>
                    <a:pt x="6391" y="1031"/>
                  </a:lnTo>
                  <a:lnTo>
                    <a:pt x="6404" y="1023"/>
                  </a:lnTo>
                  <a:lnTo>
                    <a:pt x="6417" y="1014"/>
                  </a:lnTo>
                  <a:lnTo>
                    <a:pt x="6430" y="1006"/>
                  </a:lnTo>
                  <a:lnTo>
                    <a:pt x="6430" y="998"/>
                  </a:lnTo>
                  <a:lnTo>
                    <a:pt x="6444" y="990"/>
                  </a:lnTo>
                  <a:lnTo>
                    <a:pt x="6457" y="982"/>
                  </a:lnTo>
                  <a:lnTo>
                    <a:pt x="6483" y="974"/>
                  </a:lnTo>
                  <a:lnTo>
                    <a:pt x="6497" y="966"/>
                  </a:lnTo>
                  <a:lnTo>
                    <a:pt x="6576" y="970"/>
                  </a:lnTo>
                  <a:lnTo>
                    <a:pt x="6642" y="974"/>
                  </a:lnTo>
                  <a:lnTo>
                    <a:pt x="6695" y="978"/>
                  </a:lnTo>
                  <a:lnTo>
                    <a:pt x="6761" y="982"/>
                  </a:lnTo>
                  <a:lnTo>
                    <a:pt x="6827" y="982"/>
                  </a:lnTo>
                  <a:lnTo>
                    <a:pt x="6880" y="982"/>
                  </a:lnTo>
                  <a:lnTo>
                    <a:pt x="6946" y="982"/>
                  </a:lnTo>
                  <a:lnTo>
                    <a:pt x="7013" y="978"/>
                  </a:lnTo>
                  <a:lnTo>
                    <a:pt x="7039" y="982"/>
                  </a:lnTo>
                  <a:lnTo>
                    <a:pt x="7065" y="982"/>
                  </a:lnTo>
                  <a:lnTo>
                    <a:pt x="7092" y="978"/>
                  </a:lnTo>
                  <a:lnTo>
                    <a:pt x="7118" y="978"/>
                  </a:lnTo>
                  <a:lnTo>
                    <a:pt x="7145" y="974"/>
                  </a:lnTo>
                  <a:lnTo>
                    <a:pt x="7171" y="974"/>
                  </a:lnTo>
                  <a:lnTo>
                    <a:pt x="7198" y="970"/>
                  </a:lnTo>
                  <a:lnTo>
                    <a:pt x="7224" y="970"/>
                  </a:lnTo>
                  <a:lnTo>
                    <a:pt x="7277" y="962"/>
                  </a:lnTo>
                  <a:lnTo>
                    <a:pt x="7343" y="954"/>
                  </a:lnTo>
                  <a:lnTo>
                    <a:pt x="7409" y="945"/>
                  </a:lnTo>
                  <a:lnTo>
                    <a:pt x="7462" y="937"/>
                  </a:lnTo>
                  <a:lnTo>
                    <a:pt x="7515" y="929"/>
                  </a:lnTo>
                  <a:lnTo>
                    <a:pt x="7568" y="917"/>
                  </a:lnTo>
                  <a:lnTo>
                    <a:pt x="7608" y="905"/>
                  </a:lnTo>
                  <a:lnTo>
                    <a:pt x="7634" y="889"/>
                  </a:lnTo>
                  <a:lnTo>
                    <a:pt x="7634" y="881"/>
                  </a:lnTo>
                  <a:lnTo>
                    <a:pt x="7634" y="868"/>
                  </a:lnTo>
                  <a:lnTo>
                    <a:pt x="7621" y="860"/>
                  </a:lnTo>
                  <a:lnTo>
                    <a:pt x="7608" y="848"/>
                  </a:lnTo>
                  <a:lnTo>
                    <a:pt x="7608" y="840"/>
                  </a:lnTo>
                  <a:lnTo>
                    <a:pt x="7608" y="832"/>
                  </a:lnTo>
                  <a:lnTo>
                    <a:pt x="7621" y="824"/>
                  </a:lnTo>
                  <a:lnTo>
                    <a:pt x="7661" y="816"/>
                  </a:lnTo>
                  <a:lnTo>
                    <a:pt x="7701" y="812"/>
                  </a:lnTo>
                  <a:lnTo>
                    <a:pt x="7727" y="808"/>
                  </a:lnTo>
                  <a:lnTo>
                    <a:pt x="7753" y="799"/>
                  </a:lnTo>
                  <a:lnTo>
                    <a:pt x="7767" y="787"/>
                  </a:lnTo>
                  <a:lnTo>
                    <a:pt x="7780" y="775"/>
                  </a:lnTo>
                  <a:lnTo>
                    <a:pt x="7780" y="767"/>
                  </a:lnTo>
                  <a:lnTo>
                    <a:pt x="7793" y="755"/>
                  </a:lnTo>
                  <a:lnTo>
                    <a:pt x="7780" y="743"/>
                  </a:lnTo>
                  <a:lnTo>
                    <a:pt x="7780" y="743"/>
                  </a:lnTo>
                  <a:lnTo>
                    <a:pt x="7780" y="739"/>
                  </a:lnTo>
                  <a:lnTo>
                    <a:pt x="7780" y="739"/>
                  </a:lnTo>
                  <a:lnTo>
                    <a:pt x="7767" y="734"/>
                  </a:lnTo>
                  <a:lnTo>
                    <a:pt x="7767" y="734"/>
                  </a:lnTo>
                  <a:lnTo>
                    <a:pt x="7767" y="730"/>
                  </a:lnTo>
                  <a:lnTo>
                    <a:pt x="7767" y="730"/>
                  </a:lnTo>
                  <a:lnTo>
                    <a:pt x="7767" y="730"/>
                  </a:lnTo>
                  <a:lnTo>
                    <a:pt x="7793" y="730"/>
                  </a:lnTo>
                  <a:lnTo>
                    <a:pt x="7833" y="726"/>
                  </a:lnTo>
                  <a:lnTo>
                    <a:pt x="7873" y="726"/>
                  </a:lnTo>
                  <a:lnTo>
                    <a:pt x="7912" y="726"/>
                  </a:lnTo>
                  <a:lnTo>
                    <a:pt x="7952" y="722"/>
                  </a:lnTo>
                  <a:lnTo>
                    <a:pt x="7992" y="718"/>
                  </a:lnTo>
                  <a:lnTo>
                    <a:pt x="8018" y="710"/>
                  </a:lnTo>
                  <a:lnTo>
                    <a:pt x="8045" y="698"/>
                  </a:lnTo>
                  <a:lnTo>
                    <a:pt x="8031" y="682"/>
                  </a:lnTo>
                  <a:lnTo>
                    <a:pt x="8018" y="666"/>
                  </a:lnTo>
                  <a:lnTo>
                    <a:pt x="8005" y="653"/>
                  </a:lnTo>
                  <a:lnTo>
                    <a:pt x="7978" y="637"/>
                  </a:lnTo>
                  <a:lnTo>
                    <a:pt x="7939" y="625"/>
                  </a:lnTo>
                  <a:lnTo>
                    <a:pt x="7912" y="613"/>
                  </a:lnTo>
                  <a:lnTo>
                    <a:pt x="7886" y="601"/>
                  </a:lnTo>
                  <a:lnTo>
                    <a:pt x="7859" y="593"/>
                  </a:lnTo>
                  <a:lnTo>
                    <a:pt x="7820" y="576"/>
                  </a:lnTo>
                  <a:lnTo>
                    <a:pt x="7767" y="568"/>
                  </a:lnTo>
                  <a:lnTo>
                    <a:pt x="7727" y="556"/>
                  </a:lnTo>
                  <a:lnTo>
                    <a:pt x="7687" y="548"/>
                  </a:lnTo>
                  <a:lnTo>
                    <a:pt x="7634" y="540"/>
                  </a:lnTo>
                  <a:lnTo>
                    <a:pt x="7595" y="528"/>
                  </a:lnTo>
                  <a:lnTo>
                    <a:pt x="7568" y="515"/>
                  </a:lnTo>
                  <a:lnTo>
                    <a:pt x="7529" y="503"/>
                  </a:lnTo>
                  <a:lnTo>
                    <a:pt x="7555" y="499"/>
                  </a:lnTo>
                  <a:lnTo>
                    <a:pt x="7595" y="499"/>
                  </a:lnTo>
                  <a:lnTo>
                    <a:pt x="7608" y="503"/>
                  </a:lnTo>
                  <a:lnTo>
                    <a:pt x="7634" y="507"/>
                  </a:lnTo>
                  <a:lnTo>
                    <a:pt x="7661" y="511"/>
                  </a:lnTo>
                  <a:lnTo>
                    <a:pt x="7701" y="519"/>
                  </a:lnTo>
                  <a:lnTo>
                    <a:pt x="7727" y="524"/>
                  </a:lnTo>
                  <a:lnTo>
                    <a:pt x="7753" y="528"/>
                  </a:lnTo>
                  <a:lnTo>
                    <a:pt x="7780" y="528"/>
                  </a:lnTo>
                  <a:lnTo>
                    <a:pt x="7793" y="532"/>
                  </a:lnTo>
                  <a:lnTo>
                    <a:pt x="7820" y="540"/>
                  </a:lnTo>
                  <a:lnTo>
                    <a:pt x="7833" y="544"/>
                  </a:lnTo>
                  <a:lnTo>
                    <a:pt x="7846" y="548"/>
                  </a:lnTo>
                  <a:lnTo>
                    <a:pt x="7859" y="552"/>
                  </a:lnTo>
                  <a:lnTo>
                    <a:pt x="7873" y="556"/>
                  </a:lnTo>
                  <a:lnTo>
                    <a:pt x="7899" y="556"/>
                  </a:lnTo>
                  <a:lnTo>
                    <a:pt x="7965" y="576"/>
                  </a:lnTo>
                  <a:lnTo>
                    <a:pt x="8045" y="601"/>
                  </a:lnTo>
                  <a:lnTo>
                    <a:pt x="8111" y="621"/>
                  </a:lnTo>
                  <a:lnTo>
                    <a:pt x="8190" y="641"/>
                  </a:lnTo>
                  <a:lnTo>
                    <a:pt x="8270" y="661"/>
                  </a:lnTo>
                  <a:lnTo>
                    <a:pt x="8349" y="674"/>
                  </a:lnTo>
                  <a:lnTo>
                    <a:pt x="8442" y="682"/>
                  </a:lnTo>
                  <a:lnTo>
                    <a:pt x="8547" y="682"/>
                  </a:lnTo>
                  <a:lnTo>
                    <a:pt x="8561" y="682"/>
                  </a:lnTo>
                  <a:lnTo>
                    <a:pt x="8574" y="678"/>
                  </a:lnTo>
                  <a:lnTo>
                    <a:pt x="8587" y="678"/>
                  </a:lnTo>
                  <a:lnTo>
                    <a:pt x="8587" y="674"/>
                  </a:lnTo>
                  <a:lnTo>
                    <a:pt x="8600" y="670"/>
                  </a:lnTo>
                  <a:lnTo>
                    <a:pt x="8600" y="670"/>
                  </a:lnTo>
                  <a:lnTo>
                    <a:pt x="8614" y="666"/>
                  </a:lnTo>
                  <a:lnTo>
                    <a:pt x="8614" y="661"/>
                  </a:lnTo>
                  <a:lnTo>
                    <a:pt x="8614" y="653"/>
                  </a:lnTo>
                  <a:lnTo>
                    <a:pt x="8600" y="645"/>
                  </a:lnTo>
                  <a:lnTo>
                    <a:pt x="8600" y="637"/>
                  </a:lnTo>
                  <a:lnTo>
                    <a:pt x="8600" y="629"/>
                  </a:lnTo>
                  <a:lnTo>
                    <a:pt x="8600" y="621"/>
                  </a:lnTo>
                  <a:lnTo>
                    <a:pt x="8600" y="609"/>
                  </a:lnTo>
                  <a:lnTo>
                    <a:pt x="8587" y="601"/>
                  </a:lnTo>
                  <a:lnTo>
                    <a:pt x="8574" y="593"/>
                  </a:lnTo>
                  <a:lnTo>
                    <a:pt x="8561" y="568"/>
                  </a:lnTo>
                  <a:lnTo>
                    <a:pt x="8547" y="548"/>
                  </a:lnTo>
                  <a:lnTo>
                    <a:pt x="8534" y="528"/>
                  </a:lnTo>
                  <a:lnTo>
                    <a:pt x="8494" y="507"/>
                  </a:lnTo>
                  <a:lnTo>
                    <a:pt x="8468" y="487"/>
                  </a:lnTo>
                  <a:lnTo>
                    <a:pt x="8428" y="467"/>
                  </a:lnTo>
                  <a:lnTo>
                    <a:pt x="8389" y="446"/>
                  </a:lnTo>
                  <a:lnTo>
                    <a:pt x="8336" y="430"/>
                  </a:lnTo>
                  <a:lnTo>
                    <a:pt x="8322" y="426"/>
                  </a:lnTo>
                  <a:lnTo>
                    <a:pt x="8309" y="418"/>
                  </a:lnTo>
                  <a:lnTo>
                    <a:pt x="8283" y="414"/>
                  </a:lnTo>
                  <a:lnTo>
                    <a:pt x="8270" y="406"/>
                  </a:lnTo>
                  <a:lnTo>
                    <a:pt x="8243" y="402"/>
                  </a:lnTo>
                  <a:lnTo>
                    <a:pt x="8243" y="394"/>
                  </a:lnTo>
                  <a:lnTo>
                    <a:pt x="8230" y="386"/>
                  </a:lnTo>
                  <a:lnTo>
                    <a:pt x="8243" y="377"/>
                  </a:lnTo>
                  <a:lnTo>
                    <a:pt x="8111" y="341"/>
                  </a:lnTo>
                  <a:lnTo>
                    <a:pt x="7965" y="309"/>
                  </a:lnTo>
                  <a:lnTo>
                    <a:pt x="7820" y="280"/>
                  </a:lnTo>
                  <a:lnTo>
                    <a:pt x="7674" y="252"/>
                  </a:lnTo>
                  <a:lnTo>
                    <a:pt x="7515" y="227"/>
                  </a:lnTo>
                  <a:lnTo>
                    <a:pt x="7357" y="207"/>
                  </a:lnTo>
                  <a:lnTo>
                    <a:pt x="7185" y="191"/>
                  </a:lnTo>
                  <a:lnTo>
                    <a:pt x="7013" y="179"/>
                  </a:lnTo>
                  <a:lnTo>
                    <a:pt x="6920" y="179"/>
                  </a:lnTo>
                  <a:lnTo>
                    <a:pt x="6827" y="175"/>
                  </a:lnTo>
                  <a:lnTo>
                    <a:pt x="6748" y="167"/>
                  </a:lnTo>
                  <a:lnTo>
                    <a:pt x="6655" y="158"/>
                  </a:lnTo>
                  <a:lnTo>
                    <a:pt x="6576" y="146"/>
                  </a:lnTo>
                  <a:lnTo>
                    <a:pt x="6497" y="134"/>
                  </a:lnTo>
                  <a:lnTo>
                    <a:pt x="6417" y="118"/>
                  </a:lnTo>
                  <a:lnTo>
                    <a:pt x="6351" y="98"/>
                  </a:lnTo>
                  <a:lnTo>
                    <a:pt x="6748" y="53"/>
                  </a:lnTo>
                  <a:lnTo>
                    <a:pt x="6748" y="49"/>
                  </a:lnTo>
                  <a:lnTo>
                    <a:pt x="6748" y="41"/>
                  </a:lnTo>
                  <a:lnTo>
                    <a:pt x="6748" y="37"/>
                  </a:lnTo>
                  <a:lnTo>
                    <a:pt x="6748" y="29"/>
                  </a:lnTo>
                  <a:lnTo>
                    <a:pt x="6748" y="25"/>
                  </a:lnTo>
                  <a:lnTo>
                    <a:pt x="6748" y="20"/>
                  </a:lnTo>
                  <a:lnTo>
                    <a:pt x="6735" y="12"/>
                  </a:lnTo>
                  <a:lnTo>
                    <a:pt x="6721" y="8"/>
                  </a:lnTo>
                  <a:lnTo>
                    <a:pt x="6655" y="4"/>
                  </a:lnTo>
                  <a:lnTo>
                    <a:pt x="6589" y="0"/>
                  </a:lnTo>
                  <a:lnTo>
                    <a:pt x="6523" y="0"/>
                  </a:lnTo>
                  <a:lnTo>
                    <a:pt x="6470" y="0"/>
                  </a:lnTo>
                  <a:lnTo>
                    <a:pt x="6404" y="4"/>
                  </a:lnTo>
                  <a:lnTo>
                    <a:pt x="6351" y="4"/>
                  </a:lnTo>
                  <a:lnTo>
                    <a:pt x="6285" y="8"/>
                  </a:lnTo>
                  <a:lnTo>
                    <a:pt x="6232" y="8"/>
                  </a:lnTo>
                  <a:lnTo>
                    <a:pt x="6205" y="12"/>
                  </a:lnTo>
                  <a:lnTo>
                    <a:pt x="6166" y="16"/>
                  </a:lnTo>
                  <a:lnTo>
                    <a:pt x="6126" y="16"/>
                  </a:lnTo>
                  <a:lnTo>
                    <a:pt x="6100" y="20"/>
                  </a:lnTo>
                  <a:lnTo>
                    <a:pt x="6060" y="25"/>
                  </a:lnTo>
                  <a:lnTo>
                    <a:pt x="6033" y="29"/>
                  </a:lnTo>
                  <a:lnTo>
                    <a:pt x="5994" y="29"/>
                  </a:lnTo>
                  <a:lnTo>
                    <a:pt x="5967" y="29"/>
                  </a:lnTo>
                  <a:lnTo>
                    <a:pt x="5914" y="37"/>
                  </a:lnTo>
                  <a:lnTo>
                    <a:pt x="5848" y="41"/>
                  </a:lnTo>
                  <a:lnTo>
                    <a:pt x="5795" y="45"/>
                  </a:lnTo>
                  <a:lnTo>
                    <a:pt x="5729" y="49"/>
                  </a:lnTo>
                  <a:lnTo>
                    <a:pt x="5663" y="53"/>
                  </a:lnTo>
                  <a:lnTo>
                    <a:pt x="5610" y="57"/>
                  </a:lnTo>
                  <a:lnTo>
                    <a:pt x="5544" y="65"/>
                  </a:lnTo>
                  <a:lnTo>
                    <a:pt x="5491" y="69"/>
                  </a:lnTo>
                  <a:lnTo>
                    <a:pt x="5359" y="89"/>
                  </a:lnTo>
                  <a:lnTo>
                    <a:pt x="5226" y="106"/>
                  </a:lnTo>
                  <a:lnTo>
                    <a:pt x="5107" y="122"/>
                  </a:lnTo>
                  <a:lnTo>
                    <a:pt x="4975" y="142"/>
                  </a:lnTo>
                  <a:lnTo>
                    <a:pt x="4856" y="162"/>
                  </a:lnTo>
                  <a:lnTo>
                    <a:pt x="4724" y="179"/>
                  </a:lnTo>
                  <a:lnTo>
                    <a:pt x="4604" y="199"/>
                  </a:lnTo>
                  <a:lnTo>
                    <a:pt x="4472" y="219"/>
                  </a:lnTo>
                  <a:lnTo>
                    <a:pt x="4512" y="142"/>
                  </a:lnTo>
                  <a:lnTo>
                    <a:pt x="4472" y="138"/>
                  </a:lnTo>
                  <a:lnTo>
                    <a:pt x="4419" y="138"/>
                  </a:lnTo>
                  <a:lnTo>
                    <a:pt x="4380" y="142"/>
                  </a:lnTo>
                  <a:lnTo>
                    <a:pt x="4340" y="146"/>
                  </a:lnTo>
                  <a:lnTo>
                    <a:pt x="4300" y="154"/>
                  </a:lnTo>
                  <a:lnTo>
                    <a:pt x="4247" y="162"/>
                  </a:lnTo>
                  <a:lnTo>
                    <a:pt x="4208" y="171"/>
                  </a:lnTo>
                  <a:lnTo>
                    <a:pt x="4155" y="179"/>
                  </a:lnTo>
                  <a:lnTo>
                    <a:pt x="4102" y="199"/>
                  </a:lnTo>
                  <a:lnTo>
                    <a:pt x="4062" y="219"/>
                  </a:lnTo>
                  <a:lnTo>
                    <a:pt x="4009" y="235"/>
                  </a:lnTo>
                  <a:lnTo>
                    <a:pt x="3956" y="256"/>
                  </a:lnTo>
                  <a:lnTo>
                    <a:pt x="3916" y="272"/>
                  </a:lnTo>
                  <a:lnTo>
                    <a:pt x="3864" y="292"/>
                  </a:lnTo>
                  <a:lnTo>
                    <a:pt x="3811" y="309"/>
                  </a:lnTo>
                  <a:lnTo>
                    <a:pt x="3771" y="325"/>
                  </a:lnTo>
                  <a:lnTo>
                    <a:pt x="3797" y="211"/>
                  </a:lnTo>
                  <a:lnTo>
                    <a:pt x="3797" y="207"/>
                  </a:lnTo>
                  <a:lnTo>
                    <a:pt x="3797" y="203"/>
                  </a:lnTo>
                  <a:lnTo>
                    <a:pt x="3784" y="203"/>
                  </a:lnTo>
                  <a:lnTo>
                    <a:pt x="3784" y="199"/>
                  </a:lnTo>
                  <a:lnTo>
                    <a:pt x="3771" y="199"/>
                  </a:lnTo>
                  <a:lnTo>
                    <a:pt x="3771" y="199"/>
                  </a:lnTo>
                  <a:lnTo>
                    <a:pt x="3758" y="199"/>
                  </a:lnTo>
                  <a:lnTo>
                    <a:pt x="3744" y="199"/>
                  </a:lnTo>
                  <a:lnTo>
                    <a:pt x="3718" y="345"/>
                  </a:lnTo>
                  <a:lnTo>
                    <a:pt x="3175" y="203"/>
                  </a:lnTo>
                  <a:lnTo>
                    <a:pt x="3175" y="207"/>
                  </a:lnTo>
                  <a:lnTo>
                    <a:pt x="3162" y="207"/>
                  </a:lnTo>
                  <a:lnTo>
                    <a:pt x="3162" y="203"/>
                  </a:lnTo>
                  <a:lnTo>
                    <a:pt x="3149" y="203"/>
                  </a:lnTo>
                  <a:lnTo>
                    <a:pt x="3136" y="203"/>
                  </a:lnTo>
                  <a:lnTo>
                    <a:pt x="3136" y="203"/>
                  </a:lnTo>
                  <a:lnTo>
                    <a:pt x="3123" y="207"/>
                  </a:lnTo>
                  <a:lnTo>
                    <a:pt x="3123" y="211"/>
                  </a:lnTo>
                  <a:lnTo>
                    <a:pt x="3149" y="219"/>
                  </a:lnTo>
                  <a:lnTo>
                    <a:pt x="3162" y="223"/>
                  </a:lnTo>
                  <a:lnTo>
                    <a:pt x="3175" y="231"/>
                  </a:lnTo>
                  <a:lnTo>
                    <a:pt x="3202" y="235"/>
                  </a:lnTo>
                  <a:lnTo>
                    <a:pt x="3215" y="240"/>
                  </a:lnTo>
                  <a:lnTo>
                    <a:pt x="3228" y="244"/>
                  </a:lnTo>
                  <a:lnTo>
                    <a:pt x="3242" y="248"/>
                  </a:lnTo>
                  <a:lnTo>
                    <a:pt x="3255" y="256"/>
                  </a:lnTo>
                  <a:lnTo>
                    <a:pt x="3321" y="276"/>
                  </a:lnTo>
                  <a:lnTo>
                    <a:pt x="3374" y="292"/>
                  </a:lnTo>
                  <a:lnTo>
                    <a:pt x="3440" y="313"/>
                  </a:lnTo>
                  <a:lnTo>
                    <a:pt x="3493" y="333"/>
                  </a:lnTo>
                  <a:lnTo>
                    <a:pt x="3533" y="353"/>
                  </a:lnTo>
                  <a:lnTo>
                    <a:pt x="3586" y="377"/>
                  </a:lnTo>
                  <a:lnTo>
                    <a:pt x="3612" y="398"/>
                  </a:lnTo>
                  <a:lnTo>
                    <a:pt x="3652" y="422"/>
                  </a:lnTo>
                  <a:lnTo>
                    <a:pt x="2937" y="503"/>
                  </a:lnTo>
                  <a:lnTo>
                    <a:pt x="2937" y="511"/>
                  </a:lnTo>
                  <a:lnTo>
                    <a:pt x="2951" y="515"/>
                  </a:lnTo>
                  <a:lnTo>
                    <a:pt x="2951" y="519"/>
                  </a:lnTo>
                  <a:lnTo>
                    <a:pt x="2964" y="524"/>
                  </a:lnTo>
                  <a:lnTo>
                    <a:pt x="2977" y="524"/>
                  </a:lnTo>
                  <a:lnTo>
                    <a:pt x="2990" y="528"/>
                  </a:lnTo>
                  <a:lnTo>
                    <a:pt x="3003" y="532"/>
                  </a:lnTo>
                  <a:lnTo>
                    <a:pt x="3017" y="536"/>
                  </a:lnTo>
                  <a:lnTo>
                    <a:pt x="3056" y="536"/>
                  </a:lnTo>
                  <a:lnTo>
                    <a:pt x="3083" y="536"/>
                  </a:lnTo>
                  <a:lnTo>
                    <a:pt x="3109" y="536"/>
                  </a:lnTo>
                  <a:lnTo>
                    <a:pt x="3136" y="540"/>
                  </a:lnTo>
                  <a:lnTo>
                    <a:pt x="3162" y="540"/>
                  </a:lnTo>
                  <a:lnTo>
                    <a:pt x="3175" y="540"/>
                  </a:lnTo>
                  <a:lnTo>
                    <a:pt x="3202" y="544"/>
                  </a:lnTo>
                  <a:lnTo>
                    <a:pt x="3228" y="544"/>
                  </a:lnTo>
                  <a:lnTo>
                    <a:pt x="3202" y="552"/>
                  </a:lnTo>
                  <a:lnTo>
                    <a:pt x="3162" y="560"/>
                  </a:lnTo>
                  <a:lnTo>
                    <a:pt x="3123" y="564"/>
                  </a:lnTo>
                  <a:lnTo>
                    <a:pt x="3070" y="572"/>
                  </a:lnTo>
                  <a:lnTo>
                    <a:pt x="3030" y="580"/>
                  </a:lnTo>
                  <a:lnTo>
                    <a:pt x="2990" y="584"/>
                  </a:lnTo>
                  <a:lnTo>
                    <a:pt x="2964" y="597"/>
                  </a:lnTo>
                  <a:lnTo>
                    <a:pt x="2937" y="609"/>
                  </a:lnTo>
                  <a:lnTo>
                    <a:pt x="2951" y="613"/>
                  </a:lnTo>
                  <a:lnTo>
                    <a:pt x="2951" y="621"/>
                  </a:lnTo>
                  <a:lnTo>
                    <a:pt x="2951" y="621"/>
                  </a:lnTo>
                  <a:lnTo>
                    <a:pt x="2964" y="625"/>
                  </a:lnTo>
                  <a:lnTo>
                    <a:pt x="2977" y="629"/>
                  </a:lnTo>
                  <a:lnTo>
                    <a:pt x="2990" y="629"/>
                  </a:lnTo>
                  <a:lnTo>
                    <a:pt x="3003" y="629"/>
                  </a:lnTo>
                  <a:lnTo>
                    <a:pt x="3017" y="629"/>
                  </a:lnTo>
                  <a:lnTo>
                    <a:pt x="2911" y="706"/>
                  </a:lnTo>
                  <a:lnTo>
                    <a:pt x="2924" y="710"/>
                  </a:lnTo>
                  <a:lnTo>
                    <a:pt x="2924" y="710"/>
                  </a:lnTo>
                  <a:lnTo>
                    <a:pt x="2937" y="710"/>
                  </a:lnTo>
                  <a:lnTo>
                    <a:pt x="2951" y="714"/>
                  </a:lnTo>
                  <a:lnTo>
                    <a:pt x="2964" y="718"/>
                  </a:lnTo>
                  <a:lnTo>
                    <a:pt x="2964" y="722"/>
                  </a:lnTo>
                  <a:lnTo>
                    <a:pt x="2964" y="726"/>
                  </a:lnTo>
                  <a:lnTo>
                    <a:pt x="2964" y="730"/>
                  </a:lnTo>
                  <a:lnTo>
                    <a:pt x="2951" y="730"/>
                  </a:lnTo>
                  <a:lnTo>
                    <a:pt x="2951" y="734"/>
                  </a:lnTo>
                  <a:lnTo>
                    <a:pt x="2964" y="739"/>
                  </a:lnTo>
                  <a:lnTo>
                    <a:pt x="2977" y="743"/>
                  </a:lnTo>
                  <a:lnTo>
                    <a:pt x="2990" y="751"/>
                  </a:lnTo>
                  <a:lnTo>
                    <a:pt x="3003" y="755"/>
                  </a:lnTo>
                  <a:lnTo>
                    <a:pt x="3017" y="759"/>
                  </a:lnTo>
                  <a:lnTo>
                    <a:pt x="3017" y="763"/>
                  </a:lnTo>
                  <a:lnTo>
                    <a:pt x="2977" y="783"/>
                  </a:lnTo>
                  <a:lnTo>
                    <a:pt x="2937" y="803"/>
                  </a:lnTo>
                  <a:lnTo>
                    <a:pt x="2898" y="824"/>
                  </a:lnTo>
                  <a:lnTo>
                    <a:pt x="2871" y="844"/>
                  </a:lnTo>
                  <a:lnTo>
                    <a:pt x="2831" y="860"/>
                  </a:lnTo>
                  <a:lnTo>
                    <a:pt x="2818" y="881"/>
                  </a:lnTo>
                  <a:lnTo>
                    <a:pt x="2792" y="901"/>
                  </a:lnTo>
                  <a:lnTo>
                    <a:pt x="2779" y="921"/>
                  </a:lnTo>
                  <a:lnTo>
                    <a:pt x="2765" y="941"/>
                  </a:lnTo>
                  <a:lnTo>
                    <a:pt x="2779" y="958"/>
                  </a:lnTo>
                  <a:lnTo>
                    <a:pt x="2779" y="978"/>
                  </a:lnTo>
                  <a:lnTo>
                    <a:pt x="2792" y="994"/>
                  </a:lnTo>
                  <a:lnTo>
                    <a:pt x="2805" y="1014"/>
                  </a:lnTo>
                  <a:lnTo>
                    <a:pt x="2805" y="1031"/>
                  </a:lnTo>
                  <a:lnTo>
                    <a:pt x="2805" y="1051"/>
                  </a:lnTo>
                  <a:lnTo>
                    <a:pt x="2805" y="1067"/>
                  </a:lnTo>
                  <a:lnTo>
                    <a:pt x="2818" y="1092"/>
                  </a:lnTo>
                  <a:lnTo>
                    <a:pt x="2831" y="1112"/>
                  </a:lnTo>
                  <a:lnTo>
                    <a:pt x="2858" y="1136"/>
                  </a:lnTo>
                  <a:lnTo>
                    <a:pt x="2898" y="1156"/>
                  </a:lnTo>
                  <a:lnTo>
                    <a:pt x="2924" y="1177"/>
                  </a:lnTo>
                  <a:lnTo>
                    <a:pt x="2964" y="1201"/>
                  </a:lnTo>
                  <a:lnTo>
                    <a:pt x="2990" y="1217"/>
                  </a:lnTo>
                  <a:lnTo>
                    <a:pt x="3017" y="1238"/>
                  </a:lnTo>
                  <a:lnTo>
                    <a:pt x="3043" y="1258"/>
                  </a:lnTo>
                  <a:lnTo>
                    <a:pt x="3070" y="1274"/>
                  </a:lnTo>
                  <a:lnTo>
                    <a:pt x="3109" y="1290"/>
                  </a:lnTo>
                  <a:lnTo>
                    <a:pt x="3136" y="1307"/>
                  </a:lnTo>
                  <a:lnTo>
                    <a:pt x="3175" y="1323"/>
                  </a:lnTo>
                  <a:lnTo>
                    <a:pt x="3215" y="1339"/>
                  </a:lnTo>
                  <a:lnTo>
                    <a:pt x="3255" y="1351"/>
                  </a:lnTo>
                  <a:lnTo>
                    <a:pt x="3295" y="1363"/>
                  </a:lnTo>
                  <a:lnTo>
                    <a:pt x="3321" y="1367"/>
                  </a:lnTo>
                  <a:lnTo>
                    <a:pt x="3347" y="1376"/>
                  </a:lnTo>
                  <a:lnTo>
                    <a:pt x="3387" y="1380"/>
                  </a:lnTo>
                  <a:lnTo>
                    <a:pt x="3414" y="1388"/>
                  </a:lnTo>
                  <a:lnTo>
                    <a:pt x="3440" y="1392"/>
                  </a:lnTo>
                  <a:lnTo>
                    <a:pt x="3467" y="1396"/>
                  </a:lnTo>
                  <a:lnTo>
                    <a:pt x="3493" y="1396"/>
                  </a:lnTo>
                  <a:lnTo>
                    <a:pt x="3533" y="1400"/>
                  </a:lnTo>
                  <a:lnTo>
                    <a:pt x="3533" y="1408"/>
                  </a:lnTo>
                  <a:lnTo>
                    <a:pt x="3520" y="1416"/>
                  </a:lnTo>
                  <a:lnTo>
                    <a:pt x="3506" y="1420"/>
                  </a:lnTo>
                  <a:lnTo>
                    <a:pt x="3493" y="1428"/>
                  </a:lnTo>
                  <a:lnTo>
                    <a:pt x="3480" y="1432"/>
                  </a:lnTo>
                  <a:lnTo>
                    <a:pt x="3467" y="1444"/>
                  </a:lnTo>
                  <a:lnTo>
                    <a:pt x="3453" y="1453"/>
                  </a:lnTo>
                  <a:lnTo>
                    <a:pt x="3467" y="1465"/>
                  </a:lnTo>
                  <a:lnTo>
                    <a:pt x="3453" y="1493"/>
                  </a:lnTo>
                  <a:lnTo>
                    <a:pt x="3453" y="1526"/>
                  </a:lnTo>
                  <a:lnTo>
                    <a:pt x="3480" y="1554"/>
                  </a:lnTo>
                  <a:lnTo>
                    <a:pt x="3520" y="1582"/>
                  </a:lnTo>
                  <a:lnTo>
                    <a:pt x="3572" y="1611"/>
                  </a:lnTo>
                  <a:lnTo>
                    <a:pt x="3612" y="1639"/>
                  </a:lnTo>
                  <a:lnTo>
                    <a:pt x="3665" y="1672"/>
                  </a:lnTo>
                  <a:lnTo>
                    <a:pt x="3718" y="1700"/>
                  </a:lnTo>
                  <a:lnTo>
                    <a:pt x="3744" y="1708"/>
                  </a:lnTo>
                  <a:lnTo>
                    <a:pt x="3771" y="1712"/>
                  </a:lnTo>
                  <a:lnTo>
                    <a:pt x="3797" y="1720"/>
                  </a:lnTo>
                  <a:lnTo>
                    <a:pt x="3824" y="1728"/>
                  </a:lnTo>
                  <a:lnTo>
                    <a:pt x="3837" y="1737"/>
                  </a:lnTo>
                  <a:lnTo>
                    <a:pt x="3864" y="1749"/>
                  </a:lnTo>
                  <a:lnTo>
                    <a:pt x="3877" y="1757"/>
                  </a:lnTo>
                  <a:lnTo>
                    <a:pt x="3903" y="1765"/>
                  </a:lnTo>
                  <a:lnTo>
                    <a:pt x="3903" y="1769"/>
                  </a:lnTo>
                  <a:lnTo>
                    <a:pt x="3903" y="1769"/>
                  </a:lnTo>
                  <a:lnTo>
                    <a:pt x="3890" y="1769"/>
                  </a:lnTo>
                  <a:lnTo>
                    <a:pt x="3877" y="1773"/>
                  </a:lnTo>
                  <a:lnTo>
                    <a:pt x="3864" y="1773"/>
                  </a:lnTo>
                  <a:lnTo>
                    <a:pt x="3850" y="1773"/>
                  </a:lnTo>
                  <a:lnTo>
                    <a:pt x="3837" y="1773"/>
                  </a:lnTo>
                  <a:lnTo>
                    <a:pt x="3824" y="1773"/>
                  </a:lnTo>
                  <a:lnTo>
                    <a:pt x="3784" y="1773"/>
                  </a:lnTo>
                  <a:lnTo>
                    <a:pt x="3758" y="1777"/>
                  </a:lnTo>
                  <a:lnTo>
                    <a:pt x="3718" y="1777"/>
                  </a:lnTo>
                  <a:lnTo>
                    <a:pt x="3692" y="1781"/>
                  </a:lnTo>
                  <a:lnTo>
                    <a:pt x="3652" y="1781"/>
                  </a:lnTo>
                  <a:lnTo>
                    <a:pt x="3625" y="1781"/>
                  </a:lnTo>
                  <a:lnTo>
                    <a:pt x="3586" y="1785"/>
                  </a:lnTo>
                  <a:lnTo>
                    <a:pt x="3559" y="1785"/>
                  </a:lnTo>
                  <a:lnTo>
                    <a:pt x="3520" y="1789"/>
                  </a:lnTo>
                  <a:lnTo>
                    <a:pt x="3506" y="1793"/>
                  </a:lnTo>
                  <a:lnTo>
                    <a:pt x="3493" y="1801"/>
                  </a:lnTo>
                  <a:lnTo>
                    <a:pt x="3480" y="1810"/>
                  </a:lnTo>
                  <a:lnTo>
                    <a:pt x="3480" y="1818"/>
                  </a:lnTo>
                  <a:lnTo>
                    <a:pt x="3467" y="1826"/>
                  </a:lnTo>
                  <a:lnTo>
                    <a:pt x="3453" y="1830"/>
                  </a:lnTo>
                  <a:lnTo>
                    <a:pt x="3427" y="1834"/>
                  </a:lnTo>
                  <a:lnTo>
                    <a:pt x="3440" y="1846"/>
                  </a:lnTo>
                  <a:lnTo>
                    <a:pt x="3440" y="1854"/>
                  </a:lnTo>
                  <a:lnTo>
                    <a:pt x="3440" y="1862"/>
                  </a:lnTo>
                  <a:lnTo>
                    <a:pt x="3440" y="1870"/>
                  </a:lnTo>
                  <a:lnTo>
                    <a:pt x="3440" y="1879"/>
                  </a:lnTo>
                  <a:lnTo>
                    <a:pt x="3440" y="1891"/>
                  </a:lnTo>
                  <a:lnTo>
                    <a:pt x="3453" y="1899"/>
                  </a:lnTo>
                  <a:lnTo>
                    <a:pt x="3467" y="1907"/>
                  </a:lnTo>
                  <a:lnTo>
                    <a:pt x="3467" y="1907"/>
                  </a:lnTo>
                  <a:lnTo>
                    <a:pt x="3453" y="1911"/>
                  </a:lnTo>
                  <a:lnTo>
                    <a:pt x="3453" y="1911"/>
                  </a:lnTo>
                  <a:lnTo>
                    <a:pt x="3440" y="1915"/>
                  </a:lnTo>
                  <a:lnTo>
                    <a:pt x="3440" y="1915"/>
                  </a:lnTo>
                  <a:lnTo>
                    <a:pt x="3427" y="1919"/>
                  </a:lnTo>
                  <a:lnTo>
                    <a:pt x="3414" y="1919"/>
                  </a:lnTo>
                  <a:lnTo>
                    <a:pt x="3387" y="1919"/>
                  </a:lnTo>
                  <a:lnTo>
                    <a:pt x="3334" y="1911"/>
                  </a:lnTo>
                  <a:lnTo>
                    <a:pt x="3268" y="1903"/>
                  </a:lnTo>
                  <a:lnTo>
                    <a:pt x="3202" y="1903"/>
                  </a:lnTo>
                  <a:lnTo>
                    <a:pt x="3136" y="1903"/>
                  </a:lnTo>
                  <a:lnTo>
                    <a:pt x="3070" y="1903"/>
                  </a:lnTo>
                  <a:lnTo>
                    <a:pt x="3003" y="1903"/>
                  </a:lnTo>
                  <a:lnTo>
                    <a:pt x="2937" y="1903"/>
                  </a:lnTo>
                  <a:lnTo>
                    <a:pt x="2871" y="1899"/>
                  </a:lnTo>
                  <a:lnTo>
                    <a:pt x="2845" y="1903"/>
                  </a:lnTo>
                  <a:lnTo>
                    <a:pt x="2831" y="1911"/>
                  </a:lnTo>
                  <a:lnTo>
                    <a:pt x="2805" y="1915"/>
                  </a:lnTo>
                  <a:lnTo>
                    <a:pt x="2779" y="1923"/>
                  </a:lnTo>
                  <a:lnTo>
                    <a:pt x="2752" y="1927"/>
                  </a:lnTo>
                  <a:lnTo>
                    <a:pt x="2739" y="1931"/>
                  </a:lnTo>
                  <a:lnTo>
                    <a:pt x="2712" y="1935"/>
                  </a:lnTo>
                  <a:lnTo>
                    <a:pt x="2686" y="1939"/>
                  </a:lnTo>
                  <a:lnTo>
                    <a:pt x="2805" y="1980"/>
                  </a:lnTo>
                  <a:lnTo>
                    <a:pt x="2765" y="1992"/>
                  </a:lnTo>
                  <a:lnTo>
                    <a:pt x="2712" y="2004"/>
                  </a:lnTo>
                  <a:lnTo>
                    <a:pt x="2659" y="2017"/>
                  </a:lnTo>
                  <a:lnTo>
                    <a:pt x="2607" y="2025"/>
                  </a:lnTo>
                  <a:lnTo>
                    <a:pt x="2567" y="2037"/>
                  </a:lnTo>
                  <a:lnTo>
                    <a:pt x="2514" y="2053"/>
                  </a:lnTo>
                  <a:lnTo>
                    <a:pt x="2474" y="2069"/>
                  </a:lnTo>
                  <a:lnTo>
                    <a:pt x="2435" y="2090"/>
                  </a:lnTo>
                  <a:lnTo>
                    <a:pt x="2408" y="2094"/>
                  </a:lnTo>
                  <a:lnTo>
                    <a:pt x="2382" y="2102"/>
                  </a:lnTo>
                  <a:lnTo>
                    <a:pt x="2368" y="2110"/>
                  </a:lnTo>
                  <a:lnTo>
                    <a:pt x="2342" y="2118"/>
                  </a:lnTo>
                  <a:lnTo>
                    <a:pt x="2329" y="2126"/>
                  </a:lnTo>
                  <a:lnTo>
                    <a:pt x="2302" y="2134"/>
                  </a:lnTo>
                  <a:lnTo>
                    <a:pt x="2276" y="2142"/>
                  </a:lnTo>
                  <a:lnTo>
                    <a:pt x="2249" y="2150"/>
                  </a:lnTo>
                  <a:lnTo>
                    <a:pt x="2210" y="2167"/>
                  </a:lnTo>
                  <a:lnTo>
                    <a:pt x="2170" y="2183"/>
                  </a:lnTo>
                  <a:lnTo>
                    <a:pt x="2130" y="2199"/>
                  </a:lnTo>
                  <a:lnTo>
                    <a:pt x="2091" y="2215"/>
                  </a:lnTo>
                  <a:lnTo>
                    <a:pt x="2051" y="2232"/>
                  </a:lnTo>
                  <a:lnTo>
                    <a:pt x="2011" y="2248"/>
                  </a:lnTo>
                  <a:lnTo>
                    <a:pt x="1971" y="2264"/>
                  </a:lnTo>
                  <a:lnTo>
                    <a:pt x="1932" y="2280"/>
                  </a:lnTo>
                  <a:lnTo>
                    <a:pt x="1892" y="2292"/>
                  </a:lnTo>
                  <a:lnTo>
                    <a:pt x="1866" y="2309"/>
                  </a:lnTo>
                  <a:lnTo>
                    <a:pt x="1839" y="2325"/>
                  </a:lnTo>
                  <a:lnTo>
                    <a:pt x="1799" y="2341"/>
                  </a:lnTo>
                  <a:lnTo>
                    <a:pt x="1773" y="2353"/>
                  </a:lnTo>
                  <a:lnTo>
                    <a:pt x="1747" y="2369"/>
                  </a:lnTo>
                  <a:lnTo>
                    <a:pt x="1707" y="2382"/>
                  </a:lnTo>
                  <a:lnTo>
                    <a:pt x="1654" y="2394"/>
                  </a:lnTo>
                  <a:lnTo>
                    <a:pt x="1588" y="2434"/>
                  </a:lnTo>
                  <a:lnTo>
                    <a:pt x="1522" y="2471"/>
                  </a:lnTo>
                  <a:lnTo>
                    <a:pt x="1442" y="2507"/>
                  </a:lnTo>
                  <a:lnTo>
                    <a:pt x="1376" y="2544"/>
                  </a:lnTo>
                  <a:lnTo>
                    <a:pt x="1297" y="2580"/>
                  </a:lnTo>
                  <a:lnTo>
                    <a:pt x="1231" y="2617"/>
                  </a:lnTo>
                  <a:lnTo>
                    <a:pt x="1151" y="2653"/>
                  </a:lnTo>
                  <a:lnTo>
                    <a:pt x="1072" y="2686"/>
                  </a:lnTo>
                  <a:lnTo>
                    <a:pt x="1058" y="2694"/>
                  </a:lnTo>
                  <a:lnTo>
                    <a:pt x="1045" y="2702"/>
                  </a:lnTo>
                  <a:lnTo>
                    <a:pt x="1032" y="2710"/>
                  </a:lnTo>
                  <a:lnTo>
                    <a:pt x="1006" y="2718"/>
                  </a:lnTo>
                  <a:lnTo>
                    <a:pt x="992" y="2726"/>
                  </a:lnTo>
                  <a:lnTo>
                    <a:pt x="979" y="2735"/>
                  </a:lnTo>
                  <a:lnTo>
                    <a:pt x="966" y="2739"/>
                  </a:lnTo>
                  <a:lnTo>
                    <a:pt x="953" y="2747"/>
                  </a:lnTo>
                  <a:lnTo>
                    <a:pt x="913" y="2755"/>
                  </a:lnTo>
                  <a:lnTo>
                    <a:pt x="886" y="2767"/>
                  </a:lnTo>
                  <a:lnTo>
                    <a:pt x="860" y="2775"/>
                  </a:lnTo>
                  <a:lnTo>
                    <a:pt x="847" y="2787"/>
                  </a:lnTo>
                  <a:lnTo>
                    <a:pt x="834" y="2800"/>
                  </a:lnTo>
                  <a:lnTo>
                    <a:pt x="820" y="2816"/>
                  </a:lnTo>
                  <a:lnTo>
                    <a:pt x="820" y="2828"/>
                  </a:lnTo>
                  <a:lnTo>
                    <a:pt x="820" y="2840"/>
                  </a:lnTo>
                  <a:lnTo>
                    <a:pt x="834" y="2844"/>
                  </a:lnTo>
                  <a:lnTo>
                    <a:pt x="847" y="2852"/>
                  </a:lnTo>
                  <a:lnTo>
                    <a:pt x="860" y="2856"/>
                  </a:lnTo>
                  <a:lnTo>
                    <a:pt x="886" y="2856"/>
                  </a:lnTo>
                  <a:lnTo>
                    <a:pt x="913" y="2860"/>
                  </a:lnTo>
                  <a:lnTo>
                    <a:pt x="926" y="2864"/>
                  </a:lnTo>
                  <a:lnTo>
                    <a:pt x="939" y="2873"/>
                  </a:lnTo>
                  <a:lnTo>
                    <a:pt x="939" y="2877"/>
                  </a:lnTo>
                  <a:lnTo>
                    <a:pt x="953" y="2901"/>
                  </a:lnTo>
                  <a:lnTo>
                    <a:pt x="966" y="2921"/>
                  </a:lnTo>
                  <a:lnTo>
                    <a:pt x="966" y="2946"/>
                  </a:lnTo>
                  <a:lnTo>
                    <a:pt x="979" y="2966"/>
                  </a:lnTo>
                  <a:lnTo>
                    <a:pt x="992" y="2986"/>
                  </a:lnTo>
                  <a:lnTo>
                    <a:pt x="1006" y="3006"/>
                  </a:lnTo>
                  <a:lnTo>
                    <a:pt x="1032" y="3027"/>
                  </a:lnTo>
                  <a:lnTo>
                    <a:pt x="1058" y="3047"/>
                  </a:lnTo>
                  <a:lnTo>
                    <a:pt x="1098" y="3079"/>
                  </a:lnTo>
                  <a:lnTo>
                    <a:pt x="1125" y="3108"/>
                  </a:lnTo>
                  <a:lnTo>
                    <a:pt x="1164" y="3132"/>
                  </a:lnTo>
                  <a:lnTo>
                    <a:pt x="1204" y="3161"/>
                  </a:lnTo>
                  <a:lnTo>
                    <a:pt x="1244" y="3185"/>
                  </a:lnTo>
                  <a:lnTo>
                    <a:pt x="1297" y="3209"/>
                  </a:lnTo>
                  <a:lnTo>
                    <a:pt x="1350" y="3234"/>
                  </a:lnTo>
                  <a:lnTo>
                    <a:pt x="1403" y="3258"/>
                  </a:lnTo>
                  <a:lnTo>
                    <a:pt x="1403" y="3262"/>
                  </a:lnTo>
                  <a:lnTo>
                    <a:pt x="1416" y="3266"/>
                  </a:lnTo>
                  <a:lnTo>
                    <a:pt x="1429" y="3270"/>
                  </a:lnTo>
                  <a:lnTo>
                    <a:pt x="1442" y="3274"/>
                  </a:lnTo>
                  <a:lnTo>
                    <a:pt x="1455" y="3274"/>
                  </a:lnTo>
                  <a:lnTo>
                    <a:pt x="1482" y="3278"/>
                  </a:lnTo>
                  <a:lnTo>
                    <a:pt x="1495" y="3282"/>
                  </a:lnTo>
                  <a:lnTo>
                    <a:pt x="1508" y="3286"/>
                  </a:lnTo>
                  <a:lnTo>
                    <a:pt x="1469" y="3299"/>
                  </a:lnTo>
                  <a:lnTo>
                    <a:pt x="1416" y="3307"/>
                  </a:lnTo>
                  <a:lnTo>
                    <a:pt x="1363" y="3315"/>
                  </a:lnTo>
                  <a:lnTo>
                    <a:pt x="1310" y="3327"/>
                  </a:lnTo>
                  <a:lnTo>
                    <a:pt x="1270" y="3335"/>
                  </a:lnTo>
                  <a:lnTo>
                    <a:pt x="1231" y="3351"/>
                  </a:lnTo>
                  <a:lnTo>
                    <a:pt x="1204" y="3363"/>
                  </a:lnTo>
                  <a:lnTo>
                    <a:pt x="1191" y="3384"/>
                  </a:lnTo>
                  <a:lnTo>
                    <a:pt x="1204" y="3384"/>
                  </a:lnTo>
                  <a:lnTo>
                    <a:pt x="1204" y="3384"/>
                  </a:lnTo>
                  <a:lnTo>
                    <a:pt x="1217" y="3384"/>
                  </a:lnTo>
                  <a:lnTo>
                    <a:pt x="1217" y="3388"/>
                  </a:lnTo>
                  <a:lnTo>
                    <a:pt x="1217" y="3392"/>
                  </a:lnTo>
                  <a:lnTo>
                    <a:pt x="1231" y="3396"/>
                  </a:lnTo>
                  <a:lnTo>
                    <a:pt x="1231" y="3400"/>
                  </a:lnTo>
                  <a:lnTo>
                    <a:pt x="1231" y="3404"/>
                  </a:lnTo>
                  <a:lnTo>
                    <a:pt x="1270" y="3408"/>
                  </a:lnTo>
                  <a:lnTo>
                    <a:pt x="1297" y="3412"/>
                  </a:lnTo>
                  <a:lnTo>
                    <a:pt x="1323" y="3412"/>
                  </a:lnTo>
                  <a:lnTo>
                    <a:pt x="1363" y="3412"/>
                  </a:lnTo>
                  <a:lnTo>
                    <a:pt x="1389" y="3412"/>
                  </a:lnTo>
                  <a:lnTo>
                    <a:pt x="1416" y="3412"/>
                  </a:lnTo>
                  <a:lnTo>
                    <a:pt x="1455" y="3416"/>
                  </a:lnTo>
                  <a:lnTo>
                    <a:pt x="1482" y="3416"/>
                  </a:lnTo>
                  <a:lnTo>
                    <a:pt x="1482" y="3432"/>
                  </a:lnTo>
                  <a:lnTo>
                    <a:pt x="1482" y="3449"/>
                  </a:lnTo>
                  <a:lnTo>
                    <a:pt x="1482" y="3465"/>
                  </a:lnTo>
                  <a:lnTo>
                    <a:pt x="1469" y="3481"/>
                  </a:lnTo>
                  <a:lnTo>
                    <a:pt x="1469" y="3501"/>
                  </a:lnTo>
                  <a:lnTo>
                    <a:pt x="1469" y="3518"/>
                  </a:lnTo>
                  <a:lnTo>
                    <a:pt x="1482" y="3534"/>
                  </a:lnTo>
                  <a:lnTo>
                    <a:pt x="1495" y="3550"/>
                  </a:lnTo>
                  <a:lnTo>
                    <a:pt x="1495" y="3578"/>
                  </a:lnTo>
                  <a:lnTo>
                    <a:pt x="1508" y="3603"/>
                  </a:lnTo>
                  <a:lnTo>
                    <a:pt x="1522" y="3623"/>
                  </a:lnTo>
                  <a:lnTo>
                    <a:pt x="1535" y="3647"/>
                  </a:lnTo>
                  <a:lnTo>
                    <a:pt x="1548" y="3672"/>
                  </a:lnTo>
                  <a:lnTo>
                    <a:pt x="1561" y="3692"/>
                  </a:lnTo>
                  <a:lnTo>
                    <a:pt x="1588" y="3716"/>
                  </a:lnTo>
                  <a:lnTo>
                    <a:pt x="1614" y="3741"/>
                  </a:lnTo>
                  <a:lnTo>
                    <a:pt x="1627" y="3753"/>
                  </a:lnTo>
                  <a:lnTo>
                    <a:pt x="1627" y="3765"/>
                  </a:lnTo>
                  <a:lnTo>
                    <a:pt x="1641" y="3773"/>
                  </a:lnTo>
                  <a:lnTo>
                    <a:pt x="1654" y="3785"/>
                  </a:lnTo>
                  <a:lnTo>
                    <a:pt x="1654" y="3793"/>
                  </a:lnTo>
                  <a:lnTo>
                    <a:pt x="1667" y="3806"/>
                  </a:lnTo>
                  <a:lnTo>
                    <a:pt x="1680" y="3814"/>
                  </a:lnTo>
                  <a:lnTo>
                    <a:pt x="1694" y="3826"/>
                  </a:lnTo>
                  <a:lnTo>
                    <a:pt x="1707" y="3842"/>
                  </a:lnTo>
                  <a:lnTo>
                    <a:pt x="1733" y="3858"/>
                  </a:lnTo>
                  <a:lnTo>
                    <a:pt x="1760" y="3875"/>
                  </a:lnTo>
                  <a:lnTo>
                    <a:pt x="1786" y="3891"/>
                  </a:lnTo>
                  <a:lnTo>
                    <a:pt x="1813" y="3907"/>
                  </a:lnTo>
                  <a:lnTo>
                    <a:pt x="1826" y="3923"/>
                  </a:lnTo>
                  <a:lnTo>
                    <a:pt x="1839" y="3940"/>
                  </a:lnTo>
                  <a:lnTo>
                    <a:pt x="1852" y="3952"/>
                  </a:lnTo>
                  <a:lnTo>
                    <a:pt x="1879" y="3964"/>
                  </a:lnTo>
                  <a:lnTo>
                    <a:pt x="1892" y="3980"/>
                  </a:lnTo>
                  <a:lnTo>
                    <a:pt x="1905" y="3992"/>
                  </a:lnTo>
                  <a:lnTo>
                    <a:pt x="1932" y="4009"/>
                  </a:lnTo>
                  <a:lnTo>
                    <a:pt x="1945" y="4021"/>
                  </a:lnTo>
                  <a:lnTo>
                    <a:pt x="1958" y="4037"/>
                  </a:lnTo>
                  <a:lnTo>
                    <a:pt x="1985" y="4049"/>
                  </a:lnTo>
                  <a:lnTo>
                    <a:pt x="1998" y="4061"/>
                  </a:lnTo>
                  <a:lnTo>
                    <a:pt x="2024" y="4069"/>
                  </a:lnTo>
                  <a:lnTo>
                    <a:pt x="2051" y="4073"/>
                  </a:lnTo>
                  <a:lnTo>
                    <a:pt x="2064" y="4082"/>
                  </a:lnTo>
                  <a:lnTo>
                    <a:pt x="2064" y="4090"/>
                  </a:lnTo>
                  <a:lnTo>
                    <a:pt x="2077" y="4094"/>
                  </a:lnTo>
                  <a:lnTo>
                    <a:pt x="2077" y="4102"/>
                  </a:lnTo>
                  <a:lnTo>
                    <a:pt x="2077" y="4110"/>
                  </a:lnTo>
                  <a:lnTo>
                    <a:pt x="2091" y="4118"/>
                  </a:lnTo>
                  <a:lnTo>
                    <a:pt x="2117" y="4142"/>
                  </a:lnTo>
                  <a:lnTo>
                    <a:pt x="2143" y="4167"/>
                  </a:lnTo>
                  <a:lnTo>
                    <a:pt x="2170" y="4191"/>
                  </a:lnTo>
                  <a:lnTo>
                    <a:pt x="2210" y="4215"/>
                  </a:lnTo>
                  <a:lnTo>
                    <a:pt x="2236" y="4240"/>
                  </a:lnTo>
                  <a:lnTo>
                    <a:pt x="2263" y="4260"/>
                  </a:lnTo>
                  <a:lnTo>
                    <a:pt x="2302" y="4284"/>
                  </a:lnTo>
                  <a:lnTo>
                    <a:pt x="2329" y="4305"/>
                  </a:lnTo>
                  <a:lnTo>
                    <a:pt x="2342" y="4317"/>
                  </a:lnTo>
                  <a:lnTo>
                    <a:pt x="2342" y="4329"/>
                  </a:lnTo>
                  <a:lnTo>
                    <a:pt x="2355" y="4337"/>
                  </a:lnTo>
                  <a:lnTo>
                    <a:pt x="2355" y="4349"/>
                  </a:lnTo>
                  <a:lnTo>
                    <a:pt x="2368" y="4357"/>
                  </a:lnTo>
                  <a:lnTo>
                    <a:pt x="2395" y="4370"/>
                  </a:lnTo>
                  <a:lnTo>
                    <a:pt x="2408" y="4382"/>
                  </a:lnTo>
                  <a:lnTo>
                    <a:pt x="2435" y="4394"/>
                  </a:lnTo>
                  <a:lnTo>
                    <a:pt x="2435" y="4406"/>
                  </a:lnTo>
                  <a:lnTo>
                    <a:pt x="2435" y="4414"/>
                  </a:lnTo>
                  <a:lnTo>
                    <a:pt x="2448" y="4418"/>
                  </a:lnTo>
                  <a:lnTo>
                    <a:pt x="2448" y="4426"/>
                  </a:lnTo>
                  <a:lnTo>
                    <a:pt x="2461" y="4430"/>
                  </a:lnTo>
                  <a:lnTo>
                    <a:pt x="2474" y="4439"/>
                  </a:lnTo>
                  <a:lnTo>
                    <a:pt x="2474" y="4447"/>
                  </a:lnTo>
                  <a:lnTo>
                    <a:pt x="2487" y="4455"/>
                  </a:lnTo>
                  <a:lnTo>
                    <a:pt x="2501" y="4467"/>
                  </a:lnTo>
                  <a:lnTo>
                    <a:pt x="2514" y="4471"/>
                  </a:lnTo>
                  <a:lnTo>
                    <a:pt x="2527" y="4479"/>
                  </a:lnTo>
                  <a:lnTo>
                    <a:pt x="2527" y="4487"/>
                  </a:lnTo>
                  <a:lnTo>
                    <a:pt x="2540" y="4491"/>
                  </a:lnTo>
                  <a:lnTo>
                    <a:pt x="2554" y="4499"/>
                  </a:lnTo>
                  <a:lnTo>
                    <a:pt x="2567" y="4508"/>
                  </a:lnTo>
                  <a:lnTo>
                    <a:pt x="2580" y="4520"/>
                  </a:lnTo>
                  <a:lnTo>
                    <a:pt x="2593" y="4532"/>
                  </a:lnTo>
                  <a:lnTo>
                    <a:pt x="2607" y="4544"/>
                  </a:lnTo>
                  <a:lnTo>
                    <a:pt x="2620" y="4552"/>
                  </a:lnTo>
                  <a:lnTo>
                    <a:pt x="2633" y="4564"/>
                  </a:lnTo>
                  <a:lnTo>
                    <a:pt x="2646" y="4576"/>
                  </a:lnTo>
                  <a:lnTo>
                    <a:pt x="2659" y="4589"/>
                  </a:lnTo>
                  <a:lnTo>
                    <a:pt x="2659" y="4601"/>
                  </a:lnTo>
                  <a:lnTo>
                    <a:pt x="2659" y="4617"/>
                  </a:lnTo>
                  <a:lnTo>
                    <a:pt x="2686" y="4621"/>
                  </a:lnTo>
                  <a:lnTo>
                    <a:pt x="2699" y="4629"/>
                  </a:lnTo>
                  <a:lnTo>
                    <a:pt x="2699" y="4633"/>
                  </a:lnTo>
                  <a:lnTo>
                    <a:pt x="2712" y="4641"/>
                  </a:lnTo>
                  <a:lnTo>
                    <a:pt x="2712" y="4650"/>
                  </a:lnTo>
                  <a:lnTo>
                    <a:pt x="2726" y="4658"/>
                  </a:lnTo>
                  <a:lnTo>
                    <a:pt x="2726" y="4666"/>
                  </a:lnTo>
                  <a:lnTo>
                    <a:pt x="2739" y="4678"/>
                  </a:lnTo>
                  <a:lnTo>
                    <a:pt x="2752" y="4690"/>
                  </a:lnTo>
                  <a:lnTo>
                    <a:pt x="2752" y="4706"/>
                  </a:lnTo>
                  <a:lnTo>
                    <a:pt x="2765" y="4718"/>
                  </a:lnTo>
                  <a:lnTo>
                    <a:pt x="2779" y="4735"/>
                  </a:lnTo>
                  <a:lnTo>
                    <a:pt x="2779" y="4747"/>
                  </a:lnTo>
                  <a:lnTo>
                    <a:pt x="2779" y="4759"/>
                  </a:lnTo>
                  <a:lnTo>
                    <a:pt x="2779" y="4775"/>
                  </a:lnTo>
                  <a:lnTo>
                    <a:pt x="2765" y="4787"/>
                  </a:lnTo>
                  <a:lnTo>
                    <a:pt x="2739" y="4792"/>
                  </a:lnTo>
                  <a:lnTo>
                    <a:pt x="2712" y="4800"/>
                  </a:lnTo>
                  <a:lnTo>
                    <a:pt x="2686" y="4808"/>
                  </a:lnTo>
                  <a:lnTo>
                    <a:pt x="2659" y="4816"/>
                  </a:lnTo>
                  <a:lnTo>
                    <a:pt x="2646" y="4824"/>
                  </a:lnTo>
                  <a:lnTo>
                    <a:pt x="2633" y="4836"/>
                  </a:lnTo>
                  <a:lnTo>
                    <a:pt x="2620" y="4848"/>
                  </a:lnTo>
                  <a:lnTo>
                    <a:pt x="2620" y="4865"/>
                  </a:lnTo>
                  <a:lnTo>
                    <a:pt x="2620" y="4873"/>
                  </a:lnTo>
                  <a:lnTo>
                    <a:pt x="2633" y="4881"/>
                  </a:lnTo>
                  <a:lnTo>
                    <a:pt x="2633" y="4889"/>
                  </a:lnTo>
                  <a:lnTo>
                    <a:pt x="2633" y="4897"/>
                  </a:lnTo>
                  <a:lnTo>
                    <a:pt x="2633" y="4901"/>
                  </a:lnTo>
                  <a:lnTo>
                    <a:pt x="2646" y="4909"/>
                  </a:lnTo>
                  <a:lnTo>
                    <a:pt x="2646" y="4913"/>
                  </a:lnTo>
                  <a:lnTo>
                    <a:pt x="2659" y="4921"/>
                  </a:lnTo>
                  <a:lnTo>
                    <a:pt x="529" y="5063"/>
                  </a:lnTo>
                  <a:lnTo>
                    <a:pt x="516" y="5067"/>
                  </a:lnTo>
                  <a:lnTo>
                    <a:pt x="490" y="5071"/>
                  </a:lnTo>
                  <a:lnTo>
                    <a:pt x="463" y="5076"/>
                  </a:lnTo>
                  <a:lnTo>
                    <a:pt x="437" y="5076"/>
                  </a:lnTo>
                  <a:lnTo>
                    <a:pt x="397" y="5080"/>
                  </a:lnTo>
                  <a:lnTo>
                    <a:pt x="370" y="5084"/>
                  </a:lnTo>
                  <a:lnTo>
                    <a:pt x="331" y="5088"/>
                  </a:lnTo>
                  <a:lnTo>
                    <a:pt x="304" y="5096"/>
                  </a:lnTo>
                  <a:lnTo>
                    <a:pt x="265" y="5104"/>
                  </a:lnTo>
                  <a:lnTo>
                    <a:pt x="212" y="5108"/>
                  </a:lnTo>
                  <a:lnTo>
                    <a:pt x="159" y="5120"/>
                  </a:lnTo>
                  <a:lnTo>
                    <a:pt x="119" y="5128"/>
                  </a:lnTo>
                  <a:lnTo>
                    <a:pt x="79" y="5136"/>
                  </a:lnTo>
                  <a:lnTo>
                    <a:pt x="40" y="5153"/>
                  </a:lnTo>
                  <a:lnTo>
                    <a:pt x="13" y="5165"/>
                  </a:lnTo>
                  <a:lnTo>
                    <a:pt x="0" y="5181"/>
                  </a:lnTo>
                  <a:lnTo>
                    <a:pt x="26" y="5197"/>
                  </a:lnTo>
                  <a:lnTo>
                    <a:pt x="53" y="5213"/>
                  </a:lnTo>
                  <a:lnTo>
                    <a:pt x="79" y="5226"/>
                  </a:lnTo>
                  <a:lnTo>
                    <a:pt x="119" y="5234"/>
                  </a:lnTo>
                  <a:lnTo>
                    <a:pt x="198" y="5254"/>
                  </a:lnTo>
                  <a:lnTo>
                    <a:pt x="291" y="5266"/>
                  </a:lnTo>
                  <a:lnTo>
                    <a:pt x="384" y="5274"/>
                  </a:lnTo>
                  <a:lnTo>
                    <a:pt x="476" y="5282"/>
                  </a:lnTo>
                  <a:lnTo>
                    <a:pt x="582" y="5291"/>
                  </a:lnTo>
                  <a:lnTo>
                    <a:pt x="675" y="5303"/>
                  </a:lnTo>
                  <a:lnTo>
                    <a:pt x="701" y="5307"/>
                  </a:lnTo>
                  <a:lnTo>
                    <a:pt x="728" y="5311"/>
                  </a:lnTo>
                  <a:lnTo>
                    <a:pt x="754" y="5315"/>
                  </a:lnTo>
                  <a:lnTo>
                    <a:pt x="781" y="5315"/>
                  </a:lnTo>
                  <a:lnTo>
                    <a:pt x="807" y="5319"/>
                  </a:lnTo>
                  <a:lnTo>
                    <a:pt x="834" y="5319"/>
                  </a:lnTo>
                  <a:lnTo>
                    <a:pt x="847" y="5319"/>
                  </a:lnTo>
                  <a:lnTo>
                    <a:pt x="873" y="5319"/>
                  </a:lnTo>
                  <a:lnTo>
                    <a:pt x="926" y="5327"/>
                  </a:lnTo>
                  <a:lnTo>
                    <a:pt x="966" y="5327"/>
                  </a:lnTo>
                  <a:lnTo>
                    <a:pt x="1019" y="5331"/>
                  </a:lnTo>
                  <a:lnTo>
                    <a:pt x="1058" y="5331"/>
                  </a:lnTo>
                  <a:lnTo>
                    <a:pt x="1111" y="5335"/>
                  </a:lnTo>
                  <a:lnTo>
                    <a:pt x="1151" y="5335"/>
                  </a:lnTo>
                  <a:lnTo>
                    <a:pt x="1191" y="5335"/>
                  </a:lnTo>
                  <a:lnTo>
                    <a:pt x="1231" y="5339"/>
                  </a:lnTo>
                  <a:lnTo>
                    <a:pt x="1350" y="5347"/>
                  </a:lnTo>
                  <a:lnTo>
                    <a:pt x="1482" y="5351"/>
                  </a:lnTo>
                  <a:lnTo>
                    <a:pt x="1601" y="5355"/>
                  </a:lnTo>
                  <a:lnTo>
                    <a:pt x="1720" y="5355"/>
                  </a:lnTo>
                  <a:lnTo>
                    <a:pt x="1839" y="5355"/>
                  </a:lnTo>
                  <a:lnTo>
                    <a:pt x="1945" y="5355"/>
                  </a:lnTo>
                  <a:lnTo>
                    <a:pt x="2064" y="5355"/>
                  </a:lnTo>
                  <a:lnTo>
                    <a:pt x="2170" y="5359"/>
                  </a:lnTo>
                  <a:lnTo>
                    <a:pt x="2170" y="5359"/>
                  </a:lnTo>
                  <a:lnTo>
                    <a:pt x="2183" y="5359"/>
                  </a:lnTo>
                  <a:lnTo>
                    <a:pt x="2183" y="5364"/>
                  </a:lnTo>
                  <a:lnTo>
                    <a:pt x="2183" y="5364"/>
                  </a:lnTo>
                  <a:lnTo>
                    <a:pt x="2196" y="5364"/>
                  </a:lnTo>
                  <a:lnTo>
                    <a:pt x="2196" y="5364"/>
                  </a:lnTo>
                  <a:lnTo>
                    <a:pt x="2196" y="5364"/>
                  </a:lnTo>
                  <a:lnTo>
                    <a:pt x="2196" y="5364"/>
                  </a:lnTo>
                  <a:close/>
                  <a:moveTo>
                    <a:pt x="4975" y="3148"/>
                  </a:moveTo>
                  <a:lnTo>
                    <a:pt x="5001" y="3140"/>
                  </a:lnTo>
                  <a:lnTo>
                    <a:pt x="5015" y="3132"/>
                  </a:lnTo>
                  <a:lnTo>
                    <a:pt x="5028" y="3124"/>
                  </a:lnTo>
                  <a:lnTo>
                    <a:pt x="5041" y="3116"/>
                  </a:lnTo>
                  <a:lnTo>
                    <a:pt x="5054" y="3108"/>
                  </a:lnTo>
                  <a:lnTo>
                    <a:pt x="5068" y="3100"/>
                  </a:lnTo>
                  <a:lnTo>
                    <a:pt x="5081" y="3092"/>
                  </a:lnTo>
                  <a:lnTo>
                    <a:pt x="5094" y="3084"/>
                  </a:lnTo>
                  <a:lnTo>
                    <a:pt x="5107" y="3063"/>
                  </a:lnTo>
                  <a:lnTo>
                    <a:pt x="5120" y="3047"/>
                  </a:lnTo>
                  <a:lnTo>
                    <a:pt x="5134" y="3031"/>
                  </a:lnTo>
                  <a:lnTo>
                    <a:pt x="5147" y="3015"/>
                  </a:lnTo>
                  <a:lnTo>
                    <a:pt x="5160" y="2998"/>
                  </a:lnTo>
                  <a:lnTo>
                    <a:pt x="5160" y="2982"/>
                  </a:lnTo>
                  <a:lnTo>
                    <a:pt x="5160" y="2966"/>
                  </a:lnTo>
                  <a:lnTo>
                    <a:pt x="5147" y="2946"/>
                  </a:lnTo>
                  <a:lnTo>
                    <a:pt x="5134" y="2933"/>
                  </a:lnTo>
                  <a:lnTo>
                    <a:pt x="5107" y="2921"/>
                  </a:lnTo>
                  <a:lnTo>
                    <a:pt x="5081" y="2905"/>
                  </a:lnTo>
                  <a:lnTo>
                    <a:pt x="5054" y="2893"/>
                  </a:lnTo>
                  <a:lnTo>
                    <a:pt x="5028" y="2881"/>
                  </a:lnTo>
                  <a:lnTo>
                    <a:pt x="4988" y="2868"/>
                  </a:lnTo>
                  <a:lnTo>
                    <a:pt x="4962" y="2856"/>
                  </a:lnTo>
                  <a:lnTo>
                    <a:pt x="4922" y="2844"/>
                  </a:lnTo>
                  <a:lnTo>
                    <a:pt x="4869" y="3059"/>
                  </a:lnTo>
                  <a:lnTo>
                    <a:pt x="4975" y="3148"/>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37" name="Freeform 13"/>
            <p:cNvSpPr>
              <a:spLocks/>
            </p:cNvSpPr>
            <p:nvPr/>
          </p:nvSpPr>
          <p:spPr bwMode="auto">
            <a:xfrm>
              <a:off x="2127" y="9256"/>
              <a:ext cx="3586" cy="397"/>
            </a:xfrm>
            <a:custGeom>
              <a:avLst/>
              <a:gdLst/>
              <a:ahLst/>
              <a:cxnLst>
                <a:cxn ang="0">
                  <a:pos x="2329" y="393"/>
                </a:cxn>
                <a:cxn ang="0">
                  <a:pos x="2474" y="385"/>
                </a:cxn>
                <a:cxn ang="0">
                  <a:pos x="2607" y="373"/>
                </a:cxn>
                <a:cxn ang="0">
                  <a:pos x="2726" y="357"/>
                </a:cxn>
                <a:cxn ang="0">
                  <a:pos x="2845" y="340"/>
                </a:cxn>
                <a:cxn ang="0">
                  <a:pos x="2937" y="328"/>
                </a:cxn>
                <a:cxn ang="0">
                  <a:pos x="3030" y="312"/>
                </a:cxn>
                <a:cxn ang="0">
                  <a:pos x="3109" y="300"/>
                </a:cxn>
                <a:cxn ang="0">
                  <a:pos x="3189" y="288"/>
                </a:cxn>
                <a:cxn ang="0">
                  <a:pos x="3228" y="279"/>
                </a:cxn>
                <a:cxn ang="0">
                  <a:pos x="3268" y="267"/>
                </a:cxn>
                <a:cxn ang="0">
                  <a:pos x="3321" y="259"/>
                </a:cxn>
                <a:cxn ang="0">
                  <a:pos x="3387" y="251"/>
                </a:cxn>
                <a:cxn ang="0">
                  <a:pos x="3467" y="239"/>
                </a:cxn>
                <a:cxn ang="0">
                  <a:pos x="3533" y="227"/>
                </a:cxn>
                <a:cxn ang="0">
                  <a:pos x="3586" y="206"/>
                </a:cxn>
                <a:cxn ang="0">
                  <a:pos x="3573" y="182"/>
                </a:cxn>
                <a:cxn ang="0">
                  <a:pos x="3546" y="166"/>
                </a:cxn>
                <a:cxn ang="0">
                  <a:pos x="3546" y="150"/>
                </a:cxn>
                <a:cxn ang="0">
                  <a:pos x="3546" y="133"/>
                </a:cxn>
                <a:cxn ang="0">
                  <a:pos x="3506" y="109"/>
                </a:cxn>
                <a:cxn ang="0">
                  <a:pos x="3414" y="73"/>
                </a:cxn>
                <a:cxn ang="0">
                  <a:pos x="3321" y="40"/>
                </a:cxn>
                <a:cxn ang="0">
                  <a:pos x="3189" y="8"/>
                </a:cxn>
                <a:cxn ang="0">
                  <a:pos x="2964" y="0"/>
                </a:cxn>
                <a:cxn ang="0">
                  <a:pos x="2673" y="20"/>
                </a:cxn>
                <a:cxn ang="0">
                  <a:pos x="2382" y="44"/>
                </a:cxn>
                <a:cxn ang="0">
                  <a:pos x="2091" y="60"/>
                </a:cxn>
                <a:cxn ang="0">
                  <a:pos x="1892" y="68"/>
                </a:cxn>
                <a:cxn ang="0">
                  <a:pos x="1760" y="77"/>
                </a:cxn>
                <a:cxn ang="0">
                  <a:pos x="1641" y="77"/>
                </a:cxn>
                <a:cxn ang="0">
                  <a:pos x="1522" y="81"/>
                </a:cxn>
                <a:cxn ang="0">
                  <a:pos x="1350" y="93"/>
                </a:cxn>
                <a:cxn ang="0">
                  <a:pos x="1164" y="109"/>
                </a:cxn>
                <a:cxn ang="0">
                  <a:pos x="979" y="121"/>
                </a:cxn>
                <a:cxn ang="0">
                  <a:pos x="807" y="133"/>
                </a:cxn>
                <a:cxn ang="0">
                  <a:pos x="688" y="146"/>
                </a:cxn>
                <a:cxn ang="0">
                  <a:pos x="635" y="150"/>
                </a:cxn>
                <a:cxn ang="0">
                  <a:pos x="582" y="150"/>
                </a:cxn>
                <a:cxn ang="0">
                  <a:pos x="529" y="154"/>
                </a:cxn>
                <a:cxn ang="0">
                  <a:pos x="437" y="162"/>
                </a:cxn>
                <a:cxn ang="0">
                  <a:pos x="291" y="174"/>
                </a:cxn>
                <a:cxn ang="0">
                  <a:pos x="159" y="194"/>
                </a:cxn>
                <a:cxn ang="0">
                  <a:pos x="53" y="223"/>
                </a:cxn>
                <a:cxn ang="0">
                  <a:pos x="27" y="251"/>
                </a:cxn>
                <a:cxn ang="0">
                  <a:pos x="53" y="271"/>
                </a:cxn>
                <a:cxn ang="0">
                  <a:pos x="106" y="283"/>
                </a:cxn>
                <a:cxn ang="0">
                  <a:pos x="159" y="296"/>
                </a:cxn>
                <a:cxn ang="0">
                  <a:pos x="238" y="304"/>
                </a:cxn>
                <a:cxn ang="0">
                  <a:pos x="304" y="308"/>
                </a:cxn>
                <a:cxn ang="0">
                  <a:pos x="384" y="316"/>
                </a:cxn>
                <a:cxn ang="0">
                  <a:pos x="463" y="324"/>
                </a:cxn>
                <a:cxn ang="0">
                  <a:pos x="728" y="344"/>
                </a:cxn>
                <a:cxn ang="0">
                  <a:pos x="1164" y="365"/>
                </a:cxn>
                <a:cxn ang="0">
                  <a:pos x="1601" y="373"/>
                </a:cxn>
                <a:cxn ang="0">
                  <a:pos x="2051" y="381"/>
                </a:cxn>
              </a:cxnLst>
              <a:rect l="0" t="0" r="r" b="b"/>
              <a:pathLst>
                <a:path w="3586" h="397">
                  <a:moveTo>
                    <a:pt x="2263" y="397"/>
                  </a:moveTo>
                  <a:lnTo>
                    <a:pt x="2329" y="393"/>
                  </a:lnTo>
                  <a:lnTo>
                    <a:pt x="2395" y="389"/>
                  </a:lnTo>
                  <a:lnTo>
                    <a:pt x="2474" y="385"/>
                  </a:lnTo>
                  <a:lnTo>
                    <a:pt x="2540" y="377"/>
                  </a:lnTo>
                  <a:lnTo>
                    <a:pt x="2607" y="373"/>
                  </a:lnTo>
                  <a:lnTo>
                    <a:pt x="2660" y="365"/>
                  </a:lnTo>
                  <a:lnTo>
                    <a:pt x="2726" y="357"/>
                  </a:lnTo>
                  <a:lnTo>
                    <a:pt x="2792" y="352"/>
                  </a:lnTo>
                  <a:lnTo>
                    <a:pt x="2845" y="340"/>
                  </a:lnTo>
                  <a:lnTo>
                    <a:pt x="2898" y="332"/>
                  </a:lnTo>
                  <a:lnTo>
                    <a:pt x="2937" y="328"/>
                  </a:lnTo>
                  <a:lnTo>
                    <a:pt x="2990" y="320"/>
                  </a:lnTo>
                  <a:lnTo>
                    <a:pt x="3030" y="312"/>
                  </a:lnTo>
                  <a:lnTo>
                    <a:pt x="3070" y="304"/>
                  </a:lnTo>
                  <a:lnTo>
                    <a:pt x="3109" y="300"/>
                  </a:lnTo>
                  <a:lnTo>
                    <a:pt x="3162" y="292"/>
                  </a:lnTo>
                  <a:lnTo>
                    <a:pt x="3189" y="288"/>
                  </a:lnTo>
                  <a:lnTo>
                    <a:pt x="3202" y="283"/>
                  </a:lnTo>
                  <a:lnTo>
                    <a:pt x="3228" y="279"/>
                  </a:lnTo>
                  <a:lnTo>
                    <a:pt x="3255" y="271"/>
                  </a:lnTo>
                  <a:lnTo>
                    <a:pt x="3268" y="267"/>
                  </a:lnTo>
                  <a:lnTo>
                    <a:pt x="3295" y="263"/>
                  </a:lnTo>
                  <a:lnTo>
                    <a:pt x="3321" y="259"/>
                  </a:lnTo>
                  <a:lnTo>
                    <a:pt x="3348" y="259"/>
                  </a:lnTo>
                  <a:lnTo>
                    <a:pt x="3387" y="251"/>
                  </a:lnTo>
                  <a:lnTo>
                    <a:pt x="3427" y="243"/>
                  </a:lnTo>
                  <a:lnTo>
                    <a:pt x="3467" y="239"/>
                  </a:lnTo>
                  <a:lnTo>
                    <a:pt x="3506" y="231"/>
                  </a:lnTo>
                  <a:lnTo>
                    <a:pt x="3533" y="227"/>
                  </a:lnTo>
                  <a:lnTo>
                    <a:pt x="3559" y="219"/>
                  </a:lnTo>
                  <a:lnTo>
                    <a:pt x="3586" y="206"/>
                  </a:lnTo>
                  <a:lnTo>
                    <a:pt x="3586" y="194"/>
                  </a:lnTo>
                  <a:lnTo>
                    <a:pt x="3573" y="182"/>
                  </a:lnTo>
                  <a:lnTo>
                    <a:pt x="3559" y="174"/>
                  </a:lnTo>
                  <a:lnTo>
                    <a:pt x="3546" y="166"/>
                  </a:lnTo>
                  <a:lnTo>
                    <a:pt x="3546" y="158"/>
                  </a:lnTo>
                  <a:lnTo>
                    <a:pt x="3546" y="150"/>
                  </a:lnTo>
                  <a:lnTo>
                    <a:pt x="3546" y="142"/>
                  </a:lnTo>
                  <a:lnTo>
                    <a:pt x="3546" y="133"/>
                  </a:lnTo>
                  <a:lnTo>
                    <a:pt x="3546" y="125"/>
                  </a:lnTo>
                  <a:lnTo>
                    <a:pt x="3506" y="109"/>
                  </a:lnTo>
                  <a:lnTo>
                    <a:pt x="3467" y="93"/>
                  </a:lnTo>
                  <a:lnTo>
                    <a:pt x="3414" y="73"/>
                  </a:lnTo>
                  <a:lnTo>
                    <a:pt x="3374" y="56"/>
                  </a:lnTo>
                  <a:lnTo>
                    <a:pt x="3321" y="40"/>
                  </a:lnTo>
                  <a:lnTo>
                    <a:pt x="3268" y="24"/>
                  </a:lnTo>
                  <a:lnTo>
                    <a:pt x="3189" y="8"/>
                  </a:lnTo>
                  <a:lnTo>
                    <a:pt x="3109" y="0"/>
                  </a:lnTo>
                  <a:lnTo>
                    <a:pt x="2964" y="0"/>
                  </a:lnTo>
                  <a:lnTo>
                    <a:pt x="2818" y="8"/>
                  </a:lnTo>
                  <a:lnTo>
                    <a:pt x="2673" y="20"/>
                  </a:lnTo>
                  <a:lnTo>
                    <a:pt x="2527" y="32"/>
                  </a:lnTo>
                  <a:lnTo>
                    <a:pt x="2382" y="44"/>
                  </a:lnTo>
                  <a:lnTo>
                    <a:pt x="2236" y="52"/>
                  </a:lnTo>
                  <a:lnTo>
                    <a:pt x="2091" y="60"/>
                  </a:lnTo>
                  <a:lnTo>
                    <a:pt x="1945" y="60"/>
                  </a:lnTo>
                  <a:lnTo>
                    <a:pt x="1892" y="68"/>
                  </a:lnTo>
                  <a:lnTo>
                    <a:pt x="1826" y="73"/>
                  </a:lnTo>
                  <a:lnTo>
                    <a:pt x="1760" y="77"/>
                  </a:lnTo>
                  <a:lnTo>
                    <a:pt x="1694" y="77"/>
                  </a:lnTo>
                  <a:lnTo>
                    <a:pt x="1641" y="77"/>
                  </a:lnTo>
                  <a:lnTo>
                    <a:pt x="1575" y="81"/>
                  </a:lnTo>
                  <a:lnTo>
                    <a:pt x="1522" y="81"/>
                  </a:lnTo>
                  <a:lnTo>
                    <a:pt x="1456" y="85"/>
                  </a:lnTo>
                  <a:lnTo>
                    <a:pt x="1350" y="93"/>
                  </a:lnTo>
                  <a:lnTo>
                    <a:pt x="1257" y="101"/>
                  </a:lnTo>
                  <a:lnTo>
                    <a:pt x="1164" y="109"/>
                  </a:lnTo>
                  <a:lnTo>
                    <a:pt x="1072" y="113"/>
                  </a:lnTo>
                  <a:lnTo>
                    <a:pt x="979" y="121"/>
                  </a:lnTo>
                  <a:lnTo>
                    <a:pt x="887" y="129"/>
                  </a:lnTo>
                  <a:lnTo>
                    <a:pt x="807" y="133"/>
                  </a:lnTo>
                  <a:lnTo>
                    <a:pt x="715" y="142"/>
                  </a:lnTo>
                  <a:lnTo>
                    <a:pt x="688" y="146"/>
                  </a:lnTo>
                  <a:lnTo>
                    <a:pt x="662" y="150"/>
                  </a:lnTo>
                  <a:lnTo>
                    <a:pt x="635" y="150"/>
                  </a:lnTo>
                  <a:lnTo>
                    <a:pt x="609" y="150"/>
                  </a:lnTo>
                  <a:lnTo>
                    <a:pt x="582" y="150"/>
                  </a:lnTo>
                  <a:lnTo>
                    <a:pt x="556" y="154"/>
                  </a:lnTo>
                  <a:lnTo>
                    <a:pt x="529" y="154"/>
                  </a:lnTo>
                  <a:lnTo>
                    <a:pt x="503" y="158"/>
                  </a:lnTo>
                  <a:lnTo>
                    <a:pt x="437" y="162"/>
                  </a:lnTo>
                  <a:lnTo>
                    <a:pt x="357" y="170"/>
                  </a:lnTo>
                  <a:lnTo>
                    <a:pt x="291" y="174"/>
                  </a:lnTo>
                  <a:lnTo>
                    <a:pt x="225" y="186"/>
                  </a:lnTo>
                  <a:lnTo>
                    <a:pt x="159" y="194"/>
                  </a:lnTo>
                  <a:lnTo>
                    <a:pt x="106" y="210"/>
                  </a:lnTo>
                  <a:lnTo>
                    <a:pt x="53" y="223"/>
                  </a:lnTo>
                  <a:lnTo>
                    <a:pt x="0" y="239"/>
                  </a:lnTo>
                  <a:lnTo>
                    <a:pt x="27" y="251"/>
                  </a:lnTo>
                  <a:lnTo>
                    <a:pt x="40" y="263"/>
                  </a:lnTo>
                  <a:lnTo>
                    <a:pt x="53" y="271"/>
                  </a:lnTo>
                  <a:lnTo>
                    <a:pt x="79" y="275"/>
                  </a:lnTo>
                  <a:lnTo>
                    <a:pt x="106" y="283"/>
                  </a:lnTo>
                  <a:lnTo>
                    <a:pt x="132" y="288"/>
                  </a:lnTo>
                  <a:lnTo>
                    <a:pt x="159" y="296"/>
                  </a:lnTo>
                  <a:lnTo>
                    <a:pt x="185" y="304"/>
                  </a:lnTo>
                  <a:lnTo>
                    <a:pt x="238" y="304"/>
                  </a:lnTo>
                  <a:lnTo>
                    <a:pt x="278" y="308"/>
                  </a:lnTo>
                  <a:lnTo>
                    <a:pt x="304" y="308"/>
                  </a:lnTo>
                  <a:lnTo>
                    <a:pt x="344" y="312"/>
                  </a:lnTo>
                  <a:lnTo>
                    <a:pt x="384" y="316"/>
                  </a:lnTo>
                  <a:lnTo>
                    <a:pt x="423" y="320"/>
                  </a:lnTo>
                  <a:lnTo>
                    <a:pt x="463" y="324"/>
                  </a:lnTo>
                  <a:lnTo>
                    <a:pt x="503" y="328"/>
                  </a:lnTo>
                  <a:lnTo>
                    <a:pt x="728" y="344"/>
                  </a:lnTo>
                  <a:lnTo>
                    <a:pt x="939" y="357"/>
                  </a:lnTo>
                  <a:lnTo>
                    <a:pt x="1164" y="365"/>
                  </a:lnTo>
                  <a:lnTo>
                    <a:pt x="1389" y="369"/>
                  </a:lnTo>
                  <a:lnTo>
                    <a:pt x="1601" y="373"/>
                  </a:lnTo>
                  <a:lnTo>
                    <a:pt x="1826" y="377"/>
                  </a:lnTo>
                  <a:lnTo>
                    <a:pt x="2051" y="381"/>
                  </a:lnTo>
                  <a:lnTo>
                    <a:pt x="2263" y="397"/>
                  </a:lnTo>
                  <a:close/>
                </a:path>
              </a:pathLst>
            </a:custGeom>
            <a:solidFill>
              <a:srgbClr val="876157"/>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38" name="Freeform 14"/>
            <p:cNvSpPr>
              <a:spLocks/>
            </p:cNvSpPr>
            <p:nvPr/>
          </p:nvSpPr>
          <p:spPr bwMode="auto">
            <a:xfrm>
              <a:off x="6070" y="9187"/>
              <a:ext cx="3308" cy="421"/>
            </a:xfrm>
            <a:custGeom>
              <a:avLst/>
              <a:gdLst/>
              <a:ahLst/>
              <a:cxnLst>
                <a:cxn ang="0">
                  <a:pos x="1813" y="421"/>
                </a:cxn>
                <a:cxn ang="0">
                  <a:pos x="2091" y="421"/>
                </a:cxn>
                <a:cxn ang="0">
                  <a:pos x="2355" y="413"/>
                </a:cxn>
                <a:cxn ang="0">
                  <a:pos x="2633" y="405"/>
                </a:cxn>
                <a:cxn ang="0">
                  <a:pos x="2792" y="397"/>
                </a:cxn>
                <a:cxn ang="0">
                  <a:pos x="2831" y="393"/>
                </a:cxn>
                <a:cxn ang="0">
                  <a:pos x="2884" y="389"/>
                </a:cxn>
                <a:cxn ang="0">
                  <a:pos x="2924" y="389"/>
                </a:cxn>
                <a:cxn ang="0">
                  <a:pos x="3003" y="381"/>
                </a:cxn>
                <a:cxn ang="0">
                  <a:pos x="3096" y="365"/>
                </a:cxn>
                <a:cxn ang="0">
                  <a:pos x="3189" y="348"/>
                </a:cxn>
                <a:cxn ang="0">
                  <a:pos x="3268" y="328"/>
                </a:cxn>
                <a:cxn ang="0">
                  <a:pos x="3295" y="300"/>
                </a:cxn>
                <a:cxn ang="0">
                  <a:pos x="3268" y="275"/>
                </a:cxn>
                <a:cxn ang="0">
                  <a:pos x="3242" y="251"/>
                </a:cxn>
                <a:cxn ang="0">
                  <a:pos x="3215" y="231"/>
                </a:cxn>
                <a:cxn ang="0">
                  <a:pos x="3189" y="206"/>
                </a:cxn>
                <a:cxn ang="0">
                  <a:pos x="3149" y="190"/>
                </a:cxn>
                <a:cxn ang="0">
                  <a:pos x="3096" y="170"/>
                </a:cxn>
                <a:cxn ang="0">
                  <a:pos x="3043" y="158"/>
                </a:cxn>
                <a:cxn ang="0">
                  <a:pos x="2964" y="142"/>
                </a:cxn>
                <a:cxn ang="0">
                  <a:pos x="2858" y="125"/>
                </a:cxn>
                <a:cxn ang="0">
                  <a:pos x="2752" y="113"/>
                </a:cxn>
                <a:cxn ang="0">
                  <a:pos x="2633" y="101"/>
                </a:cxn>
                <a:cxn ang="0">
                  <a:pos x="2408" y="85"/>
                </a:cxn>
                <a:cxn ang="0">
                  <a:pos x="2038" y="56"/>
                </a:cxn>
                <a:cxn ang="0">
                  <a:pos x="1667" y="36"/>
                </a:cxn>
                <a:cxn ang="0">
                  <a:pos x="1310" y="12"/>
                </a:cxn>
                <a:cxn ang="0">
                  <a:pos x="1058" y="0"/>
                </a:cxn>
                <a:cxn ang="0">
                  <a:pos x="939" y="0"/>
                </a:cxn>
                <a:cxn ang="0">
                  <a:pos x="834" y="0"/>
                </a:cxn>
                <a:cxn ang="0">
                  <a:pos x="728" y="16"/>
                </a:cxn>
                <a:cxn ang="0">
                  <a:pos x="609" y="48"/>
                </a:cxn>
                <a:cxn ang="0">
                  <a:pos x="463" y="85"/>
                </a:cxn>
                <a:cxn ang="0">
                  <a:pos x="304" y="121"/>
                </a:cxn>
                <a:cxn ang="0">
                  <a:pos x="159" y="158"/>
                </a:cxn>
                <a:cxn ang="0">
                  <a:pos x="66" y="182"/>
                </a:cxn>
                <a:cxn ang="0">
                  <a:pos x="26" y="198"/>
                </a:cxn>
                <a:cxn ang="0">
                  <a:pos x="0" y="219"/>
                </a:cxn>
                <a:cxn ang="0">
                  <a:pos x="0" y="235"/>
                </a:cxn>
                <a:cxn ang="0">
                  <a:pos x="26" y="251"/>
                </a:cxn>
                <a:cxn ang="0">
                  <a:pos x="66" y="259"/>
                </a:cxn>
                <a:cxn ang="0">
                  <a:pos x="119" y="263"/>
                </a:cxn>
                <a:cxn ang="0">
                  <a:pos x="172" y="271"/>
                </a:cxn>
                <a:cxn ang="0">
                  <a:pos x="265" y="284"/>
                </a:cxn>
                <a:cxn ang="0">
                  <a:pos x="410" y="304"/>
                </a:cxn>
                <a:cxn ang="0">
                  <a:pos x="556" y="320"/>
                </a:cxn>
                <a:cxn ang="0">
                  <a:pos x="701" y="336"/>
                </a:cxn>
                <a:cxn ang="0">
                  <a:pos x="807" y="348"/>
                </a:cxn>
                <a:cxn ang="0">
                  <a:pos x="860" y="352"/>
                </a:cxn>
                <a:cxn ang="0">
                  <a:pos x="900" y="357"/>
                </a:cxn>
                <a:cxn ang="0">
                  <a:pos x="953" y="361"/>
                </a:cxn>
                <a:cxn ang="0">
                  <a:pos x="1019" y="365"/>
                </a:cxn>
                <a:cxn ang="0">
                  <a:pos x="1085" y="369"/>
                </a:cxn>
                <a:cxn ang="0">
                  <a:pos x="1151" y="377"/>
                </a:cxn>
                <a:cxn ang="0">
                  <a:pos x="1217" y="385"/>
                </a:cxn>
                <a:cxn ang="0">
                  <a:pos x="1310" y="389"/>
                </a:cxn>
                <a:cxn ang="0">
                  <a:pos x="1402" y="397"/>
                </a:cxn>
                <a:cxn ang="0">
                  <a:pos x="1508" y="409"/>
                </a:cxn>
                <a:cxn ang="0">
                  <a:pos x="1614" y="417"/>
                </a:cxn>
              </a:cxnLst>
              <a:rect l="0" t="0" r="r" b="b"/>
              <a:pathLst>
                <a:path w="3308" h="421">
                  <a:moveTo>
                    <a:pt x="1667" y="421"/>
                  </a:moveTo>
                  <a:lnTo>
                    <a:pt x="1813" y="421"/>
                  </a:lnTo>
                  <a:lnTo>
                    <a:pt x="1958" y="421"/>
                  </a:lnTo>
                  <a:lnTo>
                    <a:pt x="2091" y="421"/>
                  </a:lnTo>
                  <a:lnTo>
                    <a:pt x="2223" y="417"/>
                  </a:lnTo>
                  <a:lnTo>
                    <a:pt x="2355" y="413"/>
                  </a:lnTo>
                  <a:lnTo>
                    <a:pt x="2501" y="409"/>
                  </a:lnTo>
                  <a:lnTo>
                    <a:pt x="2633" y="405"/>
                  </a:lnTo>
                  <a:lnTo>
                    <a:pt x="2765" y="397"/>
                  </a:lnTo>
                  <a:lnTo>
                    <a:pt x="2792" y="397"/>
                  </a:lnTo>
                  <a:lnTo>
                    <a:pt x="2818" y="393"/>
                  </a:lnTo>
                  <a:lnTo>
                    <a:pt x="2831" y="393"/>
                  </a:lnTo>
                  <a:lnTo>
                    <a:pt x="2858" y="393"/>
                  </a:lnTo>
                  <a:lnTo>
                    <a:pt x="2884" y="389"/>
                  </a:lnTo>
                  <a:lnTo>
                    <a:pt x="2898" y="389"/>
                  </a:lnTo>
                  <a:lnTo>
                    <a:pt x="2924" y="389"/>
                  </a:lnTo>
                  <a:lnTo>
                    <a:pt x="2951" y="385"/>
                  </a:lnTo>
                  <a:lnTo>
                    <a:pt x="3003" y="381"/>
                  </a:lnTo>
                  <a:lnTo>
                    <a:pt x="3043" y="373"/>
                  </a:lnTo>
                  <a:lnTo>
                    <a:pt x="3096" y="365"/>
                  </a:lnTo>
                  <a:lnTo>
                    <a:pt x="3149" y="357"/>
                  </a:lnTo>
                  <a:lnTo>
                    <a:pt x="3189" y="348"/>
                  </a:lnTo>
                  <a:lnTo>
                    <a:pt x="3228" y="340"/>
                  </a:lnTo>
                  <a:lnTo>
                    <a:pt x="3268" y="328"/>
                  </a:lnTo>
                  <a:lnTo>
                    <a:pt x="3308" y="312"/>
                  </a:lnTo>
                  <a:lnTo>
                    <a:pt x="3295" y="300"/>
                  </a:lnTo>
                  <a:lnTo>
                    <a:pt x="3281" y="288"/>
                  </a:lnTo>
                  <a:lnTo>
                    <a:pt x="3268" y="275"/>
                  </a:lnTo>
                  <a:lnTo>
                    <a:pt x="3255" y="263"/>
                  </a:lnTo>
                  <a:lnTo>
                    <a:pt x="3242" y="251"/>
                  </a:lnTo>
                  <a:lnTo>
                    <a:pt x="3228" y="243"/>
                  </a:lnTo>
                  <a:lnTo>
                    <a:pt x="3215" y="231"/>
                  </a:lnTo>
                  <a:lnTo>
                    <a:pt x="3202" y="219"/>
                  </a:lnTo>
                  <a:lnTo>
                    <a:pt x="3189" y="206"/>
                  </a:lnTo>
                  <a:lnTo>
                    <a:pt x="3175" y="198"/>
                  </a:lnTo>
                  <a:lnTo>
                    <a:pt x="3149" y="190"/>
                  </a:lnTo>
                  <a:lnTo>
                    <a:pt x="3123" y="178"/>
                  </a:lnTo>
                  <a:lnTo>
                    <a:pt x="3096" y="170"/>
                  </a:lnTo>
                  <a:lnTo>
                    <a:pt x="3070" y="166"/>
                  </a:lnTo>
                  <a:lnTo>
                    <a:pt x="3043" y="158"/>
                  </a:lnTo>
                  <a:lnTo>
                    <a:pt x="3017" y="154"/>
                  </a:lnTo>
                  <a:lnTo>
                    <a:pt x="2964" y="142"/>
                  </a:lnTo>
                  <a:lnTo>
                    <a:pt x="2911" y="133"/>
                  </a:lnTo>
                  <a:lnTo>
                    <a:pt x="2858" y="125"/>
                  </a:lnTo>
                  <a:lnTo>
                    <a:pt x="2805" y="121"/>
                  </a:lnTo>
                  <a:lnTo>
                    <a:pt x="2752" y="113"/>
                  </a:lnTo>
                  <a:lnTo>
                    <a:pt x="2699" y="109"/>
                  </a:lnTo>
                  <a:lnTo>
                    <a:pt x="2633" y="101"/>
                  </a:lnTo>
                  <a:lnTo>
                    <a:pt x="2580" y="97"/>
                  </a:lnTo>
                  <a:lnTo>
                    <a:pt x="2408" y="85"/>
                  </a:lnTo>
                  <a:lnTo>
                    <a:pt x="2223" y="69"/>
                  </a:lnTo>
                  <a:lnTo>
                    <a:pt x="2038" y="56"/>
                  </a:lnTo>
                  <a:lnTo>
                    <a:pt x="1852" y="44"/>
                  </a:lnTo>
                  <a:lnTo>
                    <a:pt x="1667" y="36"/>
                  </a:lnTo>
                  <a:lnTo>
                    <a:pt x="1482" y="24"/>
                  </a:lnTo>
                  <a:lnTo>
                    <a:pt x="1310" y="12"/>
                  </a:lnTo>
                  <a:lnTo>
                    <a:pt x="1125" y="4"/>
                  </a:lnTo>
                  <a:lnTo>
                    <a:pt x="1058" y="0"/>
                  </a:lnTo>
                  <a:lnTo>
                    <a:pt x="1006" y="0"/>
                  </a:lnTo>
                  <a:lnTo>
                    <a:pt x="939" y="0"/>
                  </a:lnTo>
                  <a:lnTo>
                    <a:pt x="886" y="0"/>
                  </a:lnTo>
                  <a:lnTo>
                    <a:pt x="834" y="0"/>
                  </a:lnTo>
                  <a:lnTo>
                    <a:pt x="781" y="8"/>
                  </a:lnTo>
                  <a:lnTo>
                    <a:pt x="728" y="16"/>
                  </a:lnTo>
                  <a:lnTo>
                    <a:pt x="675" y="28"/>
                  </a:lnTo>
                  <a:lnTo>
                    <a:pt x="609" y="48"/>
                  </a:lnTo>
                  <a:lnTo>
                    <a:pt x="542" y="69"/>
                  </a:lnTo>
                  <a:lnTo>
                    <a:pt x="463" y="85"/>
                  </a:lnTo>
                  <a:lnTo>
                    <a:pt x="384" y="101"/>
                  </a:lnTo>
                  <a:lnTo>
                    <a:pt x="304" y="121"/>
                  </a:lnTo>
                  <a:lnTo>
                    <a:pt x="225" y="137"/>
                  </a:lnTo>
                  <a:lnTo>
                    <a:pt x="159" y="158"/>
                  </a:lnTo>
                  <a:lnTo>
                    <a:pt x="93" y="178"/>
                  </a:lnTo>
                  <a:lnTo>
                    <a:pt x="66" y="182"/>
                  </a:lnTo>
                  <a:lnTo>
                    <a:pt x="40" y="190"/>
                  </a:lnTo>
                  <a:lnTo>
                    <a:pt x="26" y="198"/>
                  </a:lnTo>
                  <a:lnTo>
                    <a:pt x="13" y="206"/>
                  </a:lnTo>
                  <a:lnTo>
                    <a:pt x="0" y="219"/>
                  </a:lnTo>
                  <a:lnTo>
                    <a:pt x="0" y="227"/>
                  </a:lnTo>
                  <a:lnTo>
                    <a:pt x="0" y="235"/>
                  </a:lnTo>
                  <a:lnTo>
                    <a:pt x="0" y="247"/>
                  </a:lnTo>
                  <a:lnTo>
                    <a:pt x="26" y="251"/>
                  </a:lnTo>
                  <a:lnTo>
                    <a:pt x="40" y="255"/>
                  </a:lnTo>
                  <a:lnTo>
                    <a:pt x="66" y="259"/>
                  </a:lnTo>
                  <a:lnTo>
                    <a:pt x="93" y="259"/>
                  </a:lnTo>
                  <a:lnTo>
                    <a:pt x="119" y="263"/>
                  </a:lnTo>
                  <a:lnTo>
                    <a:pt x="146" y="267"/>
                  </a:lnTo>
                  <a:lnTo>
                    <a:pt x="172" y="271"/>
                  </a:lnTo>
                  <a:lnTo>
                    <a:pt x="198" y="275"/>
                  </a:lnTo>
                  <a:lnTo>
                    <a:pt x="265" y="284"/>
                  </a:lnTo>
                  <a:lnTo>
                    <a:pt x="344" y="296"/>
                  </a:lnTo>
                  <a:lnTo>
                    <a:pt x="410" y="304"/>
                  </a:lnTo>
                  <a:lnTo>
                    <a:pt x="476" y="312"/>
                  </a:lnTo>
                  <a:lnTo>
                    <a:pt x="556" y="320"/>
                  </a:lnTo>
                  <a:lnTo>
                    <a:pt x="622" y="328"/>
                  </a:lnTo>
                  <a:lnTo>
                    <a:pt x="701" y="336"/>
                  </a:lnTo>
                  <a:lnTo>
                    <a:pt x="781" y="344"/>
                  </a:lnTo>
                  <a:lnTo>
                    <a:pt x="807" y="348"/>
                  </a:lnTo>
                  <a:lnTo>
                    <a:pt x="834" y="352"/>
                  </a:lnTo>
                  <a:lnTo>
                    <a:pt x="860" y="352"/>
                  </a:lnTo>
                  <a:lnTo>
                    <a:pt x="886" y="357"/>
                  </a:lnTo>
                  <a:lnTo>
                    <a:pt x="900" y="357"/>
                  </a:lnTo>
                  <a:lnTo>
                    <a:pt x="926" y="361"/>
                  </a:lnTo>
                  <a:lnTo>
                    <a:pt x="953" y="361"/>
                  </a:lnTo>
                  <a:lnTo>
                    <a:pt x="979" y="365"/>
                  </a:lnTo>
                  <a:lnTo>
                    <a:pt x="1019" y="365"/>
                  </a:lnTo>
                  <a:lnTo>
                    <a:pt x="1045" y="369"/>
                  </a:lnTo>
                  <a:lnTo>
                    <a:pt x="1085" y="369"/>
                  </a:lnTo>
                  <a:lnTo>
                    <a:pt x="1111" y="373"/>
                  </a:lnTo>
                  <a:lnTo>
                    <a:pt x="1151" y="377"/>
                  </a:lnTo>
                  <a:lnTo>
                    <a:pt x="1178" y="381"/>
                  </a:lnTo>
                  <a:lnTo>
                    <a:pt x="1217" y="385"/>
                  </a:lnTo>
                  <a:lnTo>
                    <a:pt x="1257" y="385"/>
                  </a:lnTo>
                  <a:lnTo>
                    <a:pt x="1310" y="389"/>
                  </a:lnTo>
                  <a:lnTo>
                    <a:pt x="1350" y="393"/>
                  </a:lnTo>
                  <a:lnTo>
                    <a:pt x="1402" y="397"/>
                  </a:lnTo>
                  <a:lnTo>
                    <a:pt x="1455" y="405"/>
                  </a:lnTo>
                  <a:lnTo>
                    <a:pt x="1508" y="409"/>
                  </a:lnTo>
                  <a:lnTo>
                    <a:pt x="1561" y="413"/>
                  </a:lnTo>
                  <a:lnTo>
                    <a:pt x="1614" y="417"/>
                  </a:lnTo>
                  <a:lnTo>
                    <a:pt x="1667" y="421"/>
                  </a:lnTo>
                  <a:close/>
                </a:path>
              </a:pathLst>
            </a:custGeom>
            <a:solidFill>
              <a:srgbClr val="876157"/>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39" name="Freeform 15"/>
            <p:cNvSpPr>
              <a:spLocks/>
            </p:cNvSpPr>
            <p:nvPr/>
          </p:nvSpPr>
          <p:spPr bwMode="auto">
            <a:xfrm>
              <a:off x="3622" y="7754"/>
              <a:ext cx="3705" cy="1700"/>
            </a:xfrm>
            <a:custGeom>
              <a:avLst/>
              <a:gdLst/>
              <a:ahLst/>
              <a:cxnLst>
                <a:cxn ang="0">
                  <a:pos x="2369" y="1615"/>
                </a:cxn>
                <a:cxn ang="0">
                  <a:pos x="2567" y="1550"/>
                </a:cxn>
                <a:cxn ang="0">
                  <a:pos x="2832" y="1493"/>
                </a:cxn>
                <a:cxn ang="0">
                  <a:pos x="3030" y="1441"/>
                </a:cxn>
                <a:cxn ang="0">
                  <a:pos x="3268" y="1400"/>
                </a:cxn>
                <a:cxn ang="0">
                  <a:pos x="3467" y="1400"/>
                </a:cxn>
                <a:cxn ang="0">
                  <a:pos x="3454" y="1335"/>
                </a:cxn>
                <a:cxn ang="0">
                  <a:pos x="2858" y="1282"/>
                </a:cxn>
                <a:cxn ang="0">
                  <a:pos x="2858" y="1242"/>
                </a:cxn>
                <a:cxn ang="0">
                  <a:pos x="2990" y="856"/>
                </a:cxn>
                <a:cxn ang="0">
                  <a:pos x="3030" y="759"/>
                </a:cxn>
                <a:cxn ang="0">
                  <a:pos x="3149" y="690"/>
                </a:cxn>
                <a:cxn ang="0">
                  <a:pos x="3348" y="589"/>
                </a:cxn>
                <a:cxn ang="0">
                  <a:pos x="3520" y="499"/>
                </a:cxn>
                <a:cxn ang="0">
                  <a:pos x="3652" y="309"/>
                </a:cxn>
                <a:cxn ang="0">
                  <a:pos x="3705" y="175"/>
                </a:cxn>
                <a:cxn ang="0">
                  <a:pos x="3665" y="138"/>
                </a:cxn>
                <a:cxn ang="0">
                  <a:pos x="3268" y="175"/>
                </a:cxn>
                <a:cxn ang="0">
                  <a:pos x="2924" y="219"/>
                </a:cxn>
                <a:cxn ang="0">
                  <a:pos x="2435" y="337"/>
                </a:cxn>
                <a:cxn ang="0">
                  <a:pos x="1932" y="374"/>
                </a:cxn>
                <a:cxn ang="0">
                  <a:pos x="1773" y="366"/>
                </a:cxn>
                <a:cxn ang="0">
                  <a:pos x="1707" y="386"/>
                </a:cxn>
                <a:cxn ang="0">
                  <a:pos x="1614" y="394"/>
                </a:cxn>
                <a:cxn ang="0">
                  <a:pos x="1178" y="317"/>
                </a:cxn>
                <a:cxn ang="0">
                  <a:pos x="953" y="244"/>
                </a:cxn>
                <a:cxn ang="0">
                  <a:pos x="278" y="41"/>
                </a:cxn>
                <a:cxn ang="0">
                  <a:pos x="212" y="37"/>
                </a:cxn>
                <a:cxn ang="0">
                  <a:pos x="0" y="86"/>
                </a:cxn>
                <a:cxn ang="0">
                  <a:pos x="159" y="357"/>
                </a:cxn>
                <a:cxn ang="0">
                  <a:pos x="305" y="471"/>
                </a:cxn>
                <a:cxn ang="0">
                  <a:pos x="503" y="625"/>
                </a:cxn>
                <a:cxn ang="0">
                  <a:pos x="675" y="751"/>
                </a:cxn>
                <a:cxn ang="0">
                  <a:pos x="953" y="970"/>
                </a:cxn>
                <a:cxn ang="0">
                  <a:pos x="1217" y="1209"/>
                </a:cxn>
                <a:cxn ang="0">
                  <a:pos x="1297" y="1315"/>
                </a:cxn>
                <a:cxn ang="0">
                  <a:pos x="1681" y="1230"/>
                </a:cxn>
                <a:cxn ang="0">
                  <a:pos x="1614" y="1286"/>
                </a:cxn>
                <a:cxn ang="0">
                  <a:pos x="1231" y="1469"/>
                </a:cxn>
                <a:cxn ang="0">
                  <a:pos x="1614" y="1461"/>
                </a:cxn>
                <a:cxn ang="0">
                  <a:pos x="1879" y="1510"/>
                </a:cxn>
                <a:cxn ang="0">
                  <a:pos x="2064" y="1562"/>
                </a:cxn>
                <a:cxn ang="0">
                  <a:pos x="2025" y="1404"/>
                </a:cxn>
                <a:cxn ang="0">
                  <a:pos x="1998" y="1222"/>
                </a:cxn>
                <a:cxn ang="0">
                  <a:pos x="1932" y="1144"/>
                </a:cxn>
                <a:cxn ang="0">
                  <a:pos x="1853" y="1055"/>
                </a:cxn>
                <a:cxn ang="0">
                  <a:pos x="1442" y="751"/>
                </a:cxn>
                <a:cxn ang="0">
                  <a:pos x="1138" y="641"/>
                </a:cxn>
                <a:cxn ang="0">
                  <a:pos x="1059" y="601"/>
                </a:cxn>
                <a:cxn ang="0">
                  <a:pos x="1098" y="581"/>
                </a:cxn>
                <a:cxn ang="0">
                  <a:pos x="1363" y="686"/>
                </a:cxn>
                <a:cxn ang="0">
                  <a:pos x="1416" y="658"/>
                </a:cxn>
                <a:cxn ang="0">
                  <a:pos x="1561" y="755"/>
                </a:cxn>
                <a:cxn ang="0">
                  <a:pos x="2051" y="1165"/>
                </a:cxn>
                <a:cxn ang="0">
                  <a:pos x="2130" y="1282"/>
                </a:cxn>
                <a:cxn ang="0">
                  <a:pos x="2183" y="1278"/>
                </a:cxn>
                <a:cxn ang="0">
                  <a:pos x="2250" y="1270"/>
                </a:cxn>
                <a:cxn ang="0">
                  <a:pos x="2197" y="1672"/>
                </a:cxn>
                <a:cxn ang="0">
                  <a:pos x="2223" y="1696"/>
                </a:cxn>
              </a:cxnLst>
              <a:rect l="0" t="0" r="r" b="b"/>
              <a:pathLst>
                <a:path w="3705" h="1700">
                  <a:moveTo>
                    <a:pt x="2250" y="1696"/>
                  </a:moveTo>
                  <a:lnTo>
                    <a:pt x="2276" y="1688"/>
                  </a:lnTo>
                  <a:lnTo>
                    <a:pt x="2302" y="1680"/>
                  </a:lnTo>
                  <a:lnTo>
                    <a:pt x="2316" y="1668"/>
                  </a:lnTo>
                  <a:lnTo>
                    <a:pt x="2329" y="1652"/>
                  </a:lnTo>
                  <a:lnTo>
                    <a:pt x="2342" y="1639"/>
                  </a:lnTo>
                  <a:lnTo>
                    <a:pt x="2355" y="1627"/>
                  </a:lnTo>
                  <a:lnTo>
                    <a:pt x="2369" y="1615"/>
                  </a:lnTo>
                  <a:lnTo>
                    <a:pt x="2408" y="1603"/>
                  </a:lnTo>
                  <a:lnTo>
                    <a:pt x="2422" y="1587"/>
                  </a:lnTo>
                  <a:lnTo>
                    <a:pt x="2435" y="1579"/>
                  </a:lnTo>
                  <a:lnTo>
                    <a:pt x="2461" y="1570"/>
                  </a:lnTo>
                  <a:lnTo>
                    <a:pt x="2488" y="1566"/>
                  </a:lnTo>
                  <a:lnTo>
                    <a:pt x="2514" y="1562"/>
                  </a:lnTo>
                  <a:lnTo>
                    <a:pt x="2541" y="1558"/>
                  </a:lnTo>
                  <a:lnTo>
                    <a:pt x="2567" y="1550"/>
                  </a:lnTo>
                  <a:lnTo>
                    <a:pt x="2594" y="1542"/>
                  </a:lnTo>
                  <a:lnTo>
                    <a:pt x="2633" y="1534"/>
                  </a:lnTo>
                  <a:lnTo>
                    <a:pt x="2673" y="1530"/>
                  </a:lnTo>
                  <a:lnTo>
                    <a:pt x="2713" y="1522"/>
                  </a:lnTo>
                  <a:lnTo>
                    <a:pt x="2739" y="1514"/>
                  </a:lnTo>
                  <a:lnTo>
                    <a:pt x="2779" y="1510"/>
                  </a:lnTo>
                  <a:lnTo>
                    <a:pt x="2805" y="1502"/>
                  </a:lnTo>
                  <a:lnTo>
                    <a:pt x="2832" y="1493"/>
                  </a:lnTo>
                  <a:lnTo>
                    <a:pt x="2858" y="1481"/>
                  </a:lnTo>
                  <a:lnTo>
                    <a:pt x="2885" y="1473"/>
                  </a:lnTo>
                  <a:lnTo>
                    <a:pt x="2898" y="1469"/>
                  </a:lnTo>
                  <a:lnTo>
                    <a:pt x="2924" y="1461"/>
                  </a:lnTo>
                  <a:lnTo>
                    <a:pt x="2951" y="1457"/>
                  </a:lnTo>
                  <a:lnTo>
                    <a:pt x="2977" y="1453"/>
                  </a:lnTo>
                  <a:lnTo>
                    <a:pt x="3004" y="1445"/>
                  </a:lnTo>
                  <a:lnTo>
                    <a:pt x="3030" y="1441"/>
                  </a:lnTo>
                  <a:lnTo>
                    <a:pt x="3057" y="1433"/>
                  </a:lnTo>
                  <a:lnTo>
                    <a:pt x="3083" y="1428"/>
                  </a:lnTo>
                  <a:lnTo>
                    <a:pt x="3123" y="1424"/>
                  </a:lnTo>
                  <a:lnTo>
                    <a:pt x="3149" y="1420"/>
                  </a:lnTo>
                  <a:lnTo>
                    <a:pt x="3189" y="1416"/>
                  </a:lnTo>
                  <a:lnTo>
                    <a:pt x="3215" y="1412"/>
                  </a:lnTo>
                  <a:lnTo>
                    <a:pt x="3242" y="1408"/>
                  </a:lnTo>
                  <a:lnTo>
                    <a:pt x="3268" y="1400"/>
                  </a:lnTo>
                  <a:lnTo>
                    <a:pt x="3282" y="1396"/>
                  </a:lnTo>
                  <a:lnTo>
                    <a:pt x="3321" y="1392"/>
                  </a:lnTo>
                  <a:lnTo>
                    <a:pt x="3348" y="1392"/>
                  </a:lnTo>
                  <a:lnTo>
                    <a:pt x="3374" y="1392"/>
                  </a:lnTo>
                  <a:lnTo>
                    <a:pt x="3401" y="1396"/>
                  </a:lnTo>
                  <a:lnTo>
                    <a:pt x="3427" y="1396"/>
                  </a:lnTo>
                  <a:lnTo>
                    <a:pt x="3440" y="1400"/>
                  </a:lnTo>
                  <a:lnTo>
                    <a:pt x="3467" y="1400"/>
                  </a:lnTo>
                  <a:lnTo>
                    <a:pt x="3493" y="1404"/>
                  </a:lnTo>
                  <a:lnTo>
                    <a:pt x="3493" y="1400"/>
                  </a:lnTo>
                  <a:lnTo>
                    <a:pt x="3493" y="1388"/>
                  </a:lnTo>
                  <a:lnTo>
                    <a:pt x="3493" y="1380"/>
                  </a:lnTo>
                  <a:lnTo>
                    <a:pt x="3493" y="1368"/>
                  </a:lnTo>
                  <a:lnTo>
                    <a:pt x="3480" y="1355"/>
                  </a:lnTo>
                  <a:lnTo>
                    <a:pt x="3467" y="1347"/>
                  </a:lnTo>
                  <a:lnTo>
                    <a:pt x="3454" y="1335"/>
                  </a:lnTo>
                  <a:lnTo>
                    <a:pt x="3427" y="1327"/>
                  </a:lnTo>
                  <a:lnTo>
                    <a:pt x="3348" y="1315"/>
                  </a:lnTo>
                  <a:lnTo>
                    <a:pt x="3268" y="1307"/>
                  </a:lnTo>
                  <a:lnTo>
                    <a:pt x="3176" y="1303"/>
                  </a:lnTo>
                  <a:lnTo>
                    <a:pt x="3096" y="1299"/>
                  </a:lnTo>
                  <a:lnTo>
                    <a:pt x="3017" y="1295"/>
                  </a:lnTo>
                  <a:lnTo>
                    <a:pt x="2938" y="1291"/>
                  </a:lnTo>
                  <a:lnTo>
                    <a:pt x="2858" y="1282"/>
                  </a:lnTo>
                  <a:lnTo>
                    <a:pt x="2792" y="1274"/>
                  </a:lnTo>
                  <a:lnTo>
                    <a:pt x="2792" y="1250"/>
                  </a:lnTo>
                  <a:lnTo>
                    <a:pt x="2792" y="1246"/>
                  </a:lnTo>
                  <a:lnTo>
                    <a:pt x="2805" y="1246"/>
                  </a:lnTo>
                  <a:lnTo>
                    <a:pt x="2818" y="1242"/>
                  </a:lnTo>
                  <a:lnTo>
                    <a:pt x="2818" y="1242"/>
                  </a:lnTo>
                  <a:lnTo>
                    <a:pt x="2832" y="1242"/>
                  </a:lnTo>
                  <a:lnTo>
                    <a:pt x="2858" y="1242"/>
                  </a:lnTo>
                  <a:lnTo>
                    <a:pt x="2871" y="1238"/>
                  </a:lnTo>
                  <a:lnTo>
                    <a:pt x="2871" y="1238"/>
                  </a:lnTo>
                  <a:lnTo>
                    <a:pt x="2964" y="942"/>
                  </a:lnTo>
                  <a:lnTo>
                    <a:pt x="2964" y="925"/>
                  </a:lnTo>
                  <a:lnTo>
                    <a:pt x="2964" y="905"/>
                  </a:lnTo>
                  <a:lnTo>
                    <a:pt x="2964" y="889"/>
                  </a:lnTo>
                  <a:lnTo>
                    <a:pt x="2977" y="873"/>
                  </a:lnTo>
                  <a:lnTo>
                    <a:pt x="2990" y="856"/>
                  </a:lnTo>
                  <a:lnTo>
                    <a:pt x="2990" y="836"/>
                  </a:lnTo>
                  <a:lnTo>
                    <a:pt x="2990" y="820"/>
                  </a:lnTo>
                  <a:lnTo>
                    <a:pt x="2990" y="800"/>
                  </a:lnTo>
                  <a:lnTo>
                    <a:pt x="3004" y="792"/>
                  </a:lnTo>
                  <a:lnTo>
                    <a:pt x="3004" y="783"/>
                  </a:lnTo>
                  <a:lnTo>
                    <a:pt x="3017" y="775"/>
                  </a:lnTo>
                  <a:lnTo>
                    <a:pt x="3030" y="767"/>
                  </a:lnTo>
                  <a:lnTo>
                    <a:pt x="3030" y="759"/>
                  </a:lnTo>
                  <a:lnTo>
                    <a:pt x="3043" y="751"/>
                  </a:lnTo>
                  <a:lnTo>
                    <a:pt x="3057" y="743"/>
                  </a:lnTo>
                  <a:lnTo>
                    <a:pt x="3057" y="735"/>
                  </a:lnTo>
                  <a:lnTo>
                    <a:pt x="3083" y="727"/>
                  </a:lnTo>
                  <a:lnTo>
                    <a:pt x="3096" y="714"/>
                  </a:lnTo>
                  <a:lnTo>
                    <a:pt x="3123" y="706"/>
                  </a:lnTo>
                  <a:lnTo>
                    <a:pt x="3136" y="698"/>
                  </a:lnTo>
                  <a:lnTo>
                    <a:pt x="3149" y="690"/>
                  </a:lnTo>
                  <a:lnTo>
                    <a:pt x="3162" y="682"/>
                  </a:lnTo>
                  <a:lnTo>
                    <a:pt x="3176" y="674"/>
                  </a:lnTo>
                  <a:lnTo>
                    <a:pt x="3202" y="670"/>
                  </a:lnTo>
                  <a:lnTo>
                    <a:pt x="3229" y="654"/>
                  </a:lnTo>
                  <a:lnTo>
                    <a:pt x="3255" y="637"/>
                  </a:lnTo>
                  <a:lnTo>
                    <a:pt x="3282" y="621"/>
                  </a:lnTo>
                  <a:lnTo>
                    <a:pt x="3321" y="605"/>
                  </a:lnTo>
                  <a:lnTo>
                    <a:pt x="3348" y="589"/>
                  </a:lnTo>
                  <a:lnTo>
                    <a:pt x="3374" y="572"/>
                  </a:lnTo>
                  <a:lnTo>
                    <a:pt x="3414" y="560"/>
                  </a:lnTo>
                  <a:lnTo>
                    <a:pt x="3440" y="548"/>
                  </a:lnTo>
                  <a:lnTo>
                    <a:pt x="3467" y="536"/>
                  </a:lnTo>
                  <a:lnTo>
                    <a:pt x="3480" y="528"/>
                  </a:lnTo>
                  <a:lnTo>
                    <a:pt x="3506" y="516"/>
                  </a:lnTo>
                  <a:lnTo>
                    <a:pt x="3520" y="508"/>
                  </a:lnTo>
                  <a:lnTo>
                    <a:pt x="3520" y="499"/>
                  </a:lnTo>
                  <a:lnTo>
                    <a:pt x="3533" y="487"/>
                  </a:lnTo>
                  <a:lnTo>
                    <a:pt x="3546" y="479"/>
                  </a:lnTo>
                  <a:lnTo>
                    <a:pt x="3559" y="467"/>
                  </a:lnTo>
                  <a:lnTo>
                    <a:pt x="3586" y="435"/>
                  </a:lnTo>
                  <a:lnTo>
                    <a:pt x="3612" y="406"/>
                  </a:lnTo>
                  <a:lnTo>
                    <a:pt x="3626" y="374"/>
                  </a:lnTo>
                  <a:lnTo>
                    <a:pt x="3639" y="341"/>
                  </a:lnTo>
                  <a:lnTo>
                    <a:pt x="3652" y="309"/>
                  </a:lnTo>
                  <a:lnTo>
                    <a:pt x="3665" y="276"/>
                  </a:lnTo>
                  <a:lnTo>
                    <a:pt x="3678" y="244"/>
                  </a:lnTo>
                  <a:lnTo>
                    <a:pt x="3692" y="215"/>
                  </a:lnTo>
                  <a:lnTo>
                    <a:pt x="3705" y="207"/>
                  </a:lnTo>
                  <a:lnTo>
                    <a:pt x="3705" y="195"/>
                  </a:lnTo>
                  <a:lnTo>
                    <a:pt x="3705" y="187"/>
                  </a:lnTo>
                  <a:lnTo>
                    <a:pt x="3705" y="179"/>
                  </a:lnTo>
                  <a:lnTo>
                    <a:pt x="3705" y="175"/>
                  </a:lnTo>
                  <a:lnTo>
                    <a:pt x="3705" y="167"/>
                  </a:lnTo>
                  <a:lnTo>
                    <a:pt x="3692" y="159"/>
                  </a:lnTo>
                  <a:lnTo>
                    <a:pt x="3692" y="151"/>
                  </a:lnTo>
                  <a:lnTo>
                    <a:pt x="3678" y="155"/>
                  </a:lnTo>
                  <a:lnTo>
                    <a:pt x="3678" y="155"/>
                  </a:lnTo>
                  <a:lnTo>
                    <a:pt x="3665" y="151"/>
                  </a:lnTo>
                  <a:lnTo>
                    <a:pt x="3665" y="142"/>
                  </a:lnTo>
                  <a:lnTo>
                    <a:pt x="3665" y="138"/>
                  </a:lnTo>
                  <a:lnTo>
                    <a:pt x="3665" y="130"/>
                  </a:lnTo>
                  <a:lnTo>
                    <a:pt x="3665" y="126"/>
                  </a:lnTo>
                  <a:lnTo>
                    <a:pt x="3652" y="118"/>
                  </a:lnTo>
                  <a:lnTo>
                    <a:pt x="3573" y="130"/>
                  </a:lnTo>
                  <a:lnTo>
                    <a:pt x="3493" y="138"/>
                  </a:lnTo>
                  <a:lnTo>
                    <a:pt x="3414" y="151"/>
                  </a:lnTo>
                  <a:lnTo>
                    <a:pt x="3334" y="163"/>
                  </a:lnTo>
                  <a:lnTo>
                    <a:pt x="3268" y="175"/>
                  </a:lnTo>
                  <a:lnTo>
                    <a:pt x="3189" y="187"/>
                  </a:lnTo>
                  <a:lnTo>
                    <a:pt x="3123" y="203"/>
                  </a:lnTo>
                  <a:lnTo>
                    <a:pt x="3057" y="219"/>
                  </a:lnTo>
                  <a:lnTo>
                    <a:pt x="3030" y="224"/>
                  </a:lnTo>
                  <a:lnTo>
                    <a:pt x="2990" y="224"/>
                  </a:lnTo>
                  <a:lnTo>
                    <a:pt x="2977" y="224"/>
                  </a:lnTo>
                  <a:lnTo>
                    <a:pt x="2951" y="224"/>
                  </a:lnTo>
                  <a:lnTo>
                    <a:pt x="2924" y="219"/>
                  </a:lnTo>
                  <a:lnTo>
                    <a:pt x="2911" y="219"/>
                  </a:lnTo>
                  <a:lnTo>
                    <a:pt x="2898" y="219"/>
                  </a:lnTo>
                  <a:lnTo>
                    <a:pt x="2871" y="224"/>
                  </a:lnTo>
                  <a:lnTo>
                    <a:pt x="2805" y="248"/>
                  </a:lnTo>
                  <a:lnTo>
                    <a:pt x="2713" y="276"/>
                  </a:lnTo>
                  <a:lnTo>
                    <a:pt x="2633" y="297"/>
                  </a:lnTo>
                  <a:lnTo>
                    <a:pt x="2527" y="317"/>
                  </a:lnTo>
                  <a:lnTo>
                    <a:pt x="2435" y="337"/>
                  </a:lnTo>
                  <a:lnTo>
                    <a:pt x="2329" y="349"/>
                  </a:lnTo>
                  <a:lnTo>
                    <a:pt x="2223" y="361"/>
                  </a:lnTo>
                  <a:lnTo>
                    <a:pt x="2117" y="370"/>
                  </a:lnTo>
                  <a:lnTo>
                    <a:pt x="2078" y="370"/>
                  </a:lnTo>
                  <a:lnTo>
                    <a:pt x="2038" y="370"/>
                  </a:lnTo>
                  <a:lnTo>
                    <a:pt x="1998" y="370"/>
                  </a:lnTo>
                  <a:lnTo>
                    <a:pt x="1958" y="374"/>
                  </a:lnTo>
                  <a:lnTo>
                    <a:pt x="1932" y="374"/>
                  </a:lnTo>
                  <a:lnTo>
                    <a:pt x="1892" y="374"/>
                  </a:lnTo>
                  <a:lnTo>
                    <a:pt x="1866" y="374"/>
                  </a:lnTo>
                  <a:lnTo>
                    <a:pt x="1826" y="370"/>
                  </a:lnTo>
                  <a:lnTo>
                    <a:pt x="1813" y="374"/>
                  </a:lnTo>
                  <a:lnTo>
                    <a:pt x="1800" y="374"/>
                  </a:lnTo>
                  <a:lnTo>
                    <a:pt x="1786" y="370"/>
                  </a:lnTo>
                  <a:lnTo>
                    <a:pt x="1786" y="370"/>
                  </a:lnTo>
                  <a:lnTo>
                    <a:pt x="1773" y="366"/>
                  </a:lnTo>
                  <a:lnTo>
                    <a:pt x="1773" y="366"/>
                  </a:lnTo>
                  <a:lnTo>
                    <a:pt x="1760" y="361"/>
                  </a:lnTo>
                  <a:lnTo>
                    <a:pt x="1747" y="361"/>
                  </a:lnTo>
                  <a:lnTo>
                    <a:pt x="1733" y="366"/>
                  </a:lnTo>
                  <a:lnTo>
                    <a:pt x="1733" y="370"/>
                  </a:lnTo>
                  <a:lnTo>
                    <a:pt x="1720" y="374"/>
                  </a:lnTo>
                  <a:lnTo>
                    <a:pt x="1720" y="382"/>
                  </a:lnTo>
                  <a:lnTo>
                    <a:pt x="1707" y="386"/>
                  </a:lnTo>
                  <a:lnTo>
                    <a:pt x="1694" y="390"/>
                  </a:lnTo>
                  <a:lnTo>
                    <a:pt x="1681" y="394"/>
                  </a:lnTo>
                  <a:lnTo>
                    <a:pt x="1654" y="394"/>
                  </a:lnTo>
                  <a:lnTo>
                    <a:pt x="1641" y="394"/>
                  </a:lnTo>
                  <a:lnTo>
                    <a:pt x="1628" y="394"/>
                  </a:lnTo>
                  <a:lnTo>
                    <a:pt x="1628" y="394"/>
                  </a:lnTo>
                  <a:lnTo>
                    <a:pt x="1614" y="394"/>
                  </a:lnTo>
                  <a:lnTo>
                    <a:pt x="1614" y="394"/>
                  </a:lnTo>
                  <a:lnTo>
                    <a:pt x="1601" y="394"/>
                  </a:lnTo>
                  <a:lnTo>
                    <a:pt x="1601" y="390"/>
                  </a:lnTo>
                  <a:lnTo>
                    <a:pt x="1601" y="390"/>
                  </a:lnTo>
                  <a:lnTo>
                    <a:pt x="1535" y="370"/>
                  </a:lnTo>
                  <a:lnTo>
                    <a:pt x="1456" y="353"/>
                  </a:lnTo>
                  <a:lnTo>
                    <a:pt x="1376" y="341"/>
                  </a:lnTo>
                  <a:lnTo>
                    <a:pt x="1270" y="329"/>
                  </a:lnTo>
                  <a:lnTo>
                    <a:pt x="1178" y="317"/>
                  </a:lnTo>
                  <a:lnTo>
                    <a:pt x="1098" y="301"/>
                  </a:lnTo>
                  <a:lnTo>
                    <a:pt x="1059" y="288"/>
                  </a:lnTo>
                  <a:lnTo>
                    <a:pt x="1032" y="280"/>
                  </a:lnTo>
                  <a:lnTo>
                    <a:pt x="1006" y="264"/>
                  </a:lnTo>
                  <a:lnTo>
                    <a:pt x="979" y="252"/>
                  </a:lnTo>
                  <a:lnTo>
                    <a:pt x="966" y="248"/>
                  </a:lnTo>
                  <a:lnTo>
                    <a:pt x="966" y="248"/>
                  </a:lnTo>
                  <a:lnTo>
                    <a:pt x="953" y="244"/>
                  </a:lnTo>
                  <a:lnTo>
                    <a:pt x="940" y="240"/>
                  </a:lnTo>
                  <a:lnTo>
                    <a:pt x="940" y="236"/>
                  </a:lnTo>
                  <a:lnTo>
                    <a:pt x="940" y="236"/>
                  </a:lnTo>
                  <a:lnTo>
                    <a:pt x="940" y="232"/>
                  </a:lnTo>
                  <a:lnTo>
                    <a:pt x="953" y="232"/>
                  </a:lnTo>
                  <a:lnTo>
                    <a:pt x="278" y="41"/>
                  </a:lnTo>
                  <a:lnTo>
                    <a:pt x="278" y="41"/>
                  </a:lnTo>
                  <a:lnTo>
                    <a:pt x="278" y="41"/>
                  </a:lnTo>
                  <a:lnTo>
                    <a:pt x="265" y="41"/>
                  </a:lnTo>
                  <a:lnTo>
                    <a:pt x="252" y="41"/>
                  </a:lnTo>
                  <a:lnTo>
                    <a:pt x="238" y="41"/>
                  </a:lnTo>
                  <a:lnTo>
                    <a:pt x="238" y="45"/>
                  </a:lnTo>
                  <a:lnTo>
                    <a:pt x="238" y="45"/>
                  </a:lnTo>
                  <a:lnTo>
                    <a:pt x="238" y="49"/>
                  </a:lnTo>
                  <a:lnTo>
                    <a:pt x="225" y="41"/>
                  </a:lnTo>
                  <a:lnTo>
                    <a:pt x="212" y="37"/>
                  </a:lnTo>
                  <a:lnTo>
                    <a:pt x="199" y="29"/>
                  </a:lnTo>
                  <a:lnTo>
                    <a:pt x="172" y="21"/>
                  </a:lnTo>
                  <a:lnTo>
                    <a:pt x="159" y="13"/>
                  </a:lnTo>
                  <a:lnTo>
                    <a:pt x="133" y="4"/>
                  </a:lnTo>
                  <a:lnTo>
                    <a:pt x="106" y="0"/>
                  </a:lnTo>
                  <a:lnTo>
                    <a:pt x="66" y="0"/>
                  </a:lnTo>
                  <a:lnTo>
                    <a:pt x="27" y="41"/>
                  </a:lnTo>
                  <a:lnTo>
                    <a:pt x="0" y="86"/>
                  </a:lnTo>
                  <a:lnTo>
                    <a:pt x="0" y="126"/>
                  </a:lnTo>
                  <a:lnTo>
                    <a:pt x="13" y="171"/>
                  </a:lnTo>
                  <a:lnTo>
                    <a:pt x="27" y="211"/>
                  </a:lnTo>
                  <a:lnTo>
                    <a:pt x="66" y="252"/>
                  </a:lnTo>
                  <a:lnTo>
                    <a:pt x="93" y="297"/>
                  </a:lnTo>
                  <a:lnTo>
                    <a:pt x="133" y="333"/>
                  </a:lnTo>
                  <a:lnTo>
                    <a:pt x="146" y="345"/>
                  </a:lnTo>
                  <a:lnTo>
                    <a:pt x="159" y="357"/>
                  </a:lnTo>
                  <a:lnTo>
                    <a:pt x="172" y="370"/>
                  </a:lnTo>
                  <a:lnTo>
                    <a:pt x="185" y="382"/>
                  </a:lnTo>
                  <a:lnTo>
                    <a:pt x="199" y="394"/>
                  </a:lnTo>
                  <a:lnTo>
                    <a:pt x="225" y="406"/>
                  </a:lnTo>
                  <a:lnTo>
                    <a:pt x="238" y="414"/>
                  </a:lnTo>
                  <a:lnTo>
                    <a:pt x="265" y="426"/>
                  </a:lnTo>
                  <a:lnTo>
                    <a:pt x="278" y="447"/>
                  </a:lnTo>
                  <a:lnTo>
                    <a:pt x="305" y="471"/>
                  </a:lnTo>
                  <a:lnTo>
                    <a:pt x="331" y="491"/>
                  </a:lnTo>
                  <a:lnTo>
                    <a:pt x="357" y="516"/>
                  </a:lnTo>
                  <a:lnTo>
                    <a:pt x="384" y="536"/>
                  </a:lnTo>
                  <a:lnTo>
                    <a:pt x="410" y="560"/>
                  </a:lnTo>
                  <a:lnTo>
                    <a:pt x="437" y="581"/>
                  </a:lnTo>
                  <a:lnTo>
                    <a:pt x="463" y="605"/>
                  </a:lnTo>
                  <a:lnTo>
                    <a:pt x="490" y="613"/>
                  </a:lnTo>
                  <a:lnTo>
                    <a:pt x="503" y="625"/>
                  </a:lnTo>
                  <a:lnTo>
                    <a:pt x="529" y="637"/>
                  </a:lnTo>
                  <a:lnTo>
                    <a:pt x="543" y="650"/>
                  </a:lnTo>
                  <a:lnTo>
                    <a:pt x="569" y="662"/>
                  </a:lnTo>
                  <a:lnTo>
                    <a:pt x="582" y="674"/>
                  </a:lnTo>
                  <a:lnTo>
                    <a:pt x="596" y="686"/>
                  </a:lnTo>
                  <a:lnTo>
                    <a:pt x="609" y="698"/>
                  </a:lnTo>
                  <a:lnTo>
                    <a:pt x="635" y="723"/>
                  </a:lnTo>
                  <a:lnTo>
                    <a:pt x="675" y="751"/>
                  </a:lnTo>
                  <a:lnTo>
                    <a:pt x="701" y="775"/>
                  </a:lnTo>
                  <a:lnTo>
                    <a:pt x="741" y="800"/>
                  </a:lnTo>
                  <a:lnTo>
                    <a:pt x="768" y="824"/>
                  </a:lnTo>
                  <a:lnTo>
                    <a:pt x="807" y="848"/>
                  </a:lnTo>
                  <a:lnTo>
                    <a:pt x="834" y="873"/>
                  </a:lnTo>
                  <a:lnTo>
                    <a:pt x="860" y="897"/>
                  </a:lnTo>
                  <a:lnTo>
                    <a:pt x="913" y="934"/>
                  </a:lnTo>
                  <a:lnTo>
                    <a:pt x="953" y="970"/>
                  </a:lnTo>
                  <a:lnTo>
                    <a:pt x="1006" y="1002"/>
                  </a:lnTo>
                  <a:lnTo>
                    <a:pt x="1045" y="1035"/>
                  </a:lnTo>
                  <a:lnTo>
                    <a:pt x="1085" y="1067"/>
                  </a:lnTo>
                  <a:lnTo>
                    <a:pt x="1125" y="1104"/>
                  </a:lnTo>
                  <a:lnTo>
                    <a:pt x="1151" y="1136"/>
                  </a:lnTo>
                  <a:lnTo>
                    <a:pt x="1191" y="1173"/>
                  </a:lnTo>
                  <a:lnTo>
                    <a:pt x="1204" y="1189"/>
                  </a:lnTo>
                  <a:lnTo>
                    <a:pt x="1217" y="1209"/>
                  </a:lnTo>
                  <a:lnTo>
                    <a:pt x="1231" y="1230"/>
                  </a:lnTo>
                  <a:lnTo>
                    <a:pt x="1244" y="1246"/>
                  </a:lnTo>
                  <a:lnTo>
                    <a:pt x="1257" y="1266"/>
                  </a:lnTo>
                  <a:lnTo>
                    <a:pt x="1270" y="1282"/>
                  </a:lnTo>
                  <a:lnTo>
                    <a:pt x="1284" y="1299"/>
                  </a:lnTo>
                  <a:lnTo>
                    <a:pt x="1297" y="1315"/>
                  </a:lnTo>
                  <a:lnTo>
                    <a:pt x="1297" y="1315"/>
                  </a:lnTo>
                  <a:lnTo>
                    <a:pt x="1297" y="1315"/>
                  </a:lnTo>
                  <a:lnTo>
                    <a:pt x="1310" y="1319"/>
                  </a:lnTo>
                  <a:lnTo>
                    <a:pt x="1310" y="1319"/>
                  </a:lnTo>
                  <a:lnTo>
                    <a:pt x="1310" y="1319"/>
                  </a:lnTo>
                  <a:lnTo>
                    <a:pt x="1323" y="1323"/>
                  </a:lnTo>
                  <a:lnTo>
                    <a:pt x="1323" y="1323"/>
                  </a:lnTo>
                  <a:lnTo>
                    <a:pt x="1323" y="1323"/>
                  </a:lnTo>
                  <a:lnTo>
                    <a:pt x="1667" y="1226"/>
                  </a:lnTo>
                  <a:lnTo>
                    <a:pt x="1681" y="1230"/>
                  </a:lnTo>
                  <a:lnTo>
                    <a:pt x="1694" y="1234"/>
                  </a:lnTo>
                  <a:lnTo>
                    <a:pt x="1694" y="1242"/>
                  </a:lnTo>
                  <a:lnTo>
                    <a:pt x="1694" y="1246"/>
                  </a:lnTo>
                  <a:lnTo>
                    <a:pt x="1694" y="1254"/>
                  </a:lnTo>
                  <a:lnTo>
                    <a:pt x="1694" y="1258"/>
                  </a:lnTo>
                  <a:lnTo>
                    <a:pt x="1681" y="1266"/>
                  </a:lnTo>
                  <a:lnTo>
                    <a:pt x="1667" y="1270"/>
                  </a:lnTo>
                  <a:lnTo>
                    <a:pt x="1614" y="1286"/>
                  </a:lnTo>
                  <a:lnTo>
                    <a:pt x="1548" y="1303"/>
                  </a:lnTo>
                  <a:lnTo>
                    <a:pt x="1495" y="1323"/>
                  </a:lnTo>
                  <a:lnTo>
                    <a:pt x="1429" y="1339"/>
                  </a:lnTo>
                  <a:lnTo>
                    <a:pt x="1376" y="1355"/>
                  </a:lnTo>
                  <a:lnTo>
                    <a:pt x="1310" y="1368"/>
                  </a:lnTo>
                  <a:lnTo>
                    <a:pt x="1244" y="1384"/>
                  </a:lnTo>
                  <a:lnTo>
                    <a:pt x="1178" y="1400"/>
                  </a:lnTo>
                  <a:lnTo>
                    <a:pt x="1231" y="1469"/>
                  </a:lnTo>
                  <a:lnTo>
                    <a:pt x="1284" y="1465"/>
                  </a:lnTo>
                  <a:lnTo>
                    <a:pt x="1323" y="1465"/>
                  </a:lnTo>
                  <a:lnTo>
                    <a:pt x="1376" y="1461"/>
                  </a:lnTo>
                  <a:lnTo>
                    <a:pt x="1416" y="1461"/>
                  </a:lnTo>
                  <a:lnTo>
                    <a:pt x="1469" y="1457"/>
                  </a:lnTo>
                  <a:lnTo>
                    <a:pt x="1509" y="1457"/>
                  </a:lnTo>
                  <a:lnTo>
                    <a:pt x="1561" y="1457"/>
                  </a:lnTo>
                  <a:lnTo>
                    <a:pt x="1614" y="1461"/>
                  </a:lnTo>
                  <a:lnTo>
                    <a:pt x="1654" y="1465"/>
                  </a:lnTo>
                  <a:lnTo>
                    <a:pt x="1694" y="1469"/>
                  </a:lnTo>
                  <a:lnTo>
                    <a:pt x="1720" y="1477"/>
                  </a:lnTo>
                  <a:lnTo>
                    <a:pt x="1747" y="1485"/>
                  </a:lnTo>
                  <a:lnTo>
                    <a:pt x="1786" y="1493"/>
                  </a:lnTo>
                  <a:lnTo>
                    <a:pt x="1813" y="1502"/>
                  </a:lnTo>
                  <a:lnTo>
                    <a:pt x="1839" y="1506"/>
                  </a:lnTo>
                  <a:lnTo>
                    <a:pt x="1879" y="1510"/>
                  </a:lnTo>
                  <a:lnTo>
                    <a:pt x="1892" y="1518"/>
                  </a:lnTo>
                  <a:lnTo>
                    <a:pt x="1919" y="1526"/>
                  </a:lnTo>
                  <a:lnTo>
                    <a:pt x="1945" y="1530"/>
                  </a:lnTo>
                  <a:lnTo>
                    <a:pt x="1958" y="1538"/>
                  </a:lnTo>
                  <a:lnTo>
                    <a:pt x="1985" y="1546"/>
                  </a:lnTo>
                  <a:lnTo>
                    <a:pt x="2011" y="1554"/>
                  </a:lnTo>
                  <a:lnTo>
                    <a:pt x="2038" y="1558"/>
                  </a:lnTo>
                  <a:lnTo>
                    <a:pt x="2064" y="1562"/>
                  </a:lnTo>
                  <a:lnTo>
                    <a:pt x="2064" y="1542"/>
                  </a:lnTo>
                  <a:lnTo>
                    <a:pt x="2064" y="1522"/>
                  </a:lnTo>
                  <a:lnTo>
                    <a:pt x="2078" y="1502"/>
                  </a:lnTo>
                  <a:lnTo>
                    <a:pt x="2078" y="1481"/>
                  </a:lnTo>
                  <a:lnTo>
                    <a:pt x="2078" y="1465"/>
                  </a:lnTo>
                  <a:lnTo>
                    <a:pt x="2064" y="1445"/>
                  </a:lnTo>
                  <a:lnTo>
                    <a:pt x="2051" y="1424"/>
                  </a:lnTo>
                  <a:lnTo>
                    <a:pt x="2025" y="1404"/>
                  </a:lnTo>
                  <a:lnTo>
                    <a:pt x="2025" y="1380"/>
                  </a:lnTo>
                  <a:lnTo>
                    <a:pt x="2025" y="1360"/>
                  </a:lnTo>
                  <a:lnTo>
                    <a:pt x="2025" y="1335"/>
                  </a:lnTo>
                  <a:lnTo>
                    <a:pt x="2025" y="1315"/>
                  </a:lnTo>
                  <a:lnTo>
                    <a:pt x="2025" y="1291"/>
                  </a:lnTo>
                  <a:lnTo>
                    <a:pt x="2025" y="1266"/>
                  </a:lnTo>
                  <a:lnTo>
                    <a:pt x="2011" y="1246"/>
                  </a:lnTo>
                  <a:lnTo>
                    <a:pt x="1998" y="1222"/>
                  </a:lnTo>
                  <a:lnTo>
                    <a:pt x="1998" y="1209"/>
                  </a:lnTo>
                  <a:lnTo>
                    <a:pt x="1985" y="1201"/>
                  </a:lnTo>
                  <a:lnTo>
                    <a:pt x="1985" y="1189"/>
                  </a:lnTo>
                  <a:lnTo>
                    <a:pt x="1972" y="1181"/>
                  </a:lnTo>
                  <a:lnTo>
                    <a:pt x="1972" y="1169"/>
                  </a:lnTo>
                  <a:lnTo>
                    <a:pt x="1958" y="1161"/>
                  </a:lnTo>
                  <a:lnTo>
                    <a:pt x="1945" y="1153"/>
                  </a:lnTo>
                  <a:lnTo>
                    <a:pt x="1932" y="1144"/>
                  </a:lnTo>
                  <a:lnTo>
                    <a:pt x="1919" y="1132"/>
                  </a:lnTo>
                  <a:lnTo>
                    <a:pt x="1906" y="1120"/>
                  </a:lnTo>
                  <a:lnTo>
                    <a:pt x="1906" y="1108"/>
                  </a:lnTo>
                  <a:lnTo>
                    <a:pt x="1892" y="1096"/>
                  </a:lnTo>
                  <a:lnTo>
                    <a:pt x="1879" y="1088"/>
                  </a:lnTo>
                  <a:lnTo>
                    <a:pt x="1866" y="1076"/>
                  </a:lnTo>
                  <a:lnTo>
                    <a:pt x="1853" y="1067"/>
                  </a:lnTo>
                  <a:lnTo>
                    <a:pt x="1853" y="1055"/>
                  </a:lnTo>
                  <a:lnTo>
                    <a:pt x="1509" y="787"/>
                  </a:lnTo>
                  <a:lnTo>
                    <a:pt x="1495" y="783"/>
                  </a:lnTo>
                  <a:lnTo>
                    <a:pt x="1482" y="783"/>
                  </a:lnTo>
                  <a:lnTo>
                    <a:pt x="1469" y="775"/>
                  </a:lnTo>
                  <a:lnTo>
                    <a:pt x="1469" y="771"/>
                  </a:lnTo>
                  <a:lnTo>
                    <a:pt x="1456" y="767"/>
                  </a:lnTo>
                  <a:lnTo>
                    <a:pt x="1456" y="759"/>
                  </a:lnTo>
                  <a:lnTo>
                    <a:pt x="1442" y="751"/>
                  </a:lnTo>
                  <a:lnTo>
                    <a:pt x="1442" y="747"/>
                  </a:lnTo>
                  <a:lnTo>
                    <a:pt x="1389" y="735"/>
                  </a:lnTo>
                  <a:lnTo>
                    <a:pt x="1337" y="723"/>
                  </a:lnTo>
                  <a:lnTo>
                    <a:pt x="1284" y="710"/>
                  </a:lnTo>
                  <a:lnTo>
                    <a:pt x="1244" y="694"/>
                  </a:lnTo>
                  <a:lnTo>
                    <a:pt x="1204" y="678"/>
                  </a:lnTo>
                  <a:lnTo>
                    <a:pt x="1178" y="658"/>
                  </a:lnTo>
                  <a:lnTo>
                    <a:pt x="1138" y="641"/>
                  </a:lnTo>
                  <a:lnTo>
                    <a:pt x="1112" y="625"/>
                  </a:lnTo>
                  <a:lnTo>
                    <a:pt x="1112" y="621"/>
                  </a:lnTo>
                  <a:lnTo>
                    <a:pt x="1098" y="617"/>
                  </a:lnTo>
                  <a:lnTo>
                    <a:pt x="1085" y="613"/>
                  </a:lnTo>
                  <a:lnTo>
                    <a:pt x="1072" y="609"/>
                  </a:lnTo>
                  <a:lnTo>
                    <a:pt x="1072" y="605"/>
                  </a:lnTo>
                  <a:lnTo>
                    <a:pt x="1059" y="605"/>
                  </a:lnTo>
                  <a:lnTo>
                    <a:pt x="1059" y="601"/>
                  </a:lnTo>
                  <a:lnTo>
                    <a:pt x="1072" y="597"/>
                  </a:lnTo>
                  <a:lnTo>
                    <a:pt x="1072" y="593"/>
                  </a:lnTo>
                  <a:lnTo>
                    <a:pt x="1072" y="593"/>
                  </a:lnTo>
                  <a:lnTo>
                    <a:pt x="1085" y="589"/>
                  </a:lnTo>
                  <a:lnTo>
                    <a:pt x="1085" y="585"/>
                  </a:lnTo>
                  <a:lnTo>
                    <a:pt x="1085" y="585"/>
                  </a:lnTo>
                  <a:lnTo>
                    <a:pt x="1098" y="585"/>
                  </a:lnTo>
                  <a:lnTo>
                    <a:pt x="1098" y="581"/>
                  </a:lnTo>
                  <a:lnTo>
                    <a:pt x="1098" y="581"/>
                  </a:lnTo>
                  <a:lnTo>
                    <a:pt x="1151" y="589"/>
                  </a:lnTo>
                  <a:lnTo>
                    <a:pt x="1191" y="601"/>
                  </a:lnTo>
                  <a:lnTo>
                    <a:pt x="1231" y="617"/>
                  </a:lnTo>
                  <a:lnTo>
                    <a:pt x="1257" y="633"/>
                  </a:lnTo>
                  <a:lnTo>
                    <a:pt x="1284" y="654"/>
                  </a:lnTo>
                  <a:lnTo>
                    <a:pt x="1323" y="670"/>
                  </a:lnTo>
                  <a:lnTo>
                    <a:pt x="1363" y="686"/>
                  </a:lnTo>
                  <a:lnTo>
                    <a:pt x="1416" y="694"/>
                  </a:lnTo>
                  <a:lnTo>
                    <a:pt x="1416" y="690"/>
                  </a:lnTo>
                  <a:lnTo>
                    <a:pt x="1416" y="682"/>
                  </a:lnTo>
                  <a:lnTo>
                    <a:pt x="1403" y="678"/>
                  </a:lnTo>
                  <a:lnTo>
                    <a:pt x="1403" y="674"/>
                  </a:lnTo>
                  <a:lnTo>
                    <a:pt x="1403" y="666"/>
                  </a:lnTo>
                  <a:lnTo>
                    <a:pt x="1403" y="662"/>
                  </a:lnTo>
                  <a:lnTo>
                    <a:pt x="1416" y="658"/>
                  </a:lnTo>
                  <a:lnTo>
                    <a:pt x="1429" y="654"/>
                  </a:lnTo>
                  <a:lnTo>
                    <a:pt x="1469" y="662"/>
                  </a:lnTo>
                  <a:lnTo>
                    <a:pt x="1509" y="674"/>
                  </a:lnTo>
                  <a:lnTo>
                    <a:pt x="1522" y="686"/>
                  </a:lnTo>
                  <a:lnTo>
                    <a:pt x="1535" y="702"/>
                  </a:lnTo>
                  <a:lnTo>
                    <a:pt x="1548" y="719"/>
                  </a:lnTo>
                  <a:lnTo>
                    <a:pt x="1548" y="739"/>
                  </a:lnTo>
                  <a:lnTo>
                    <a:pt x="1561" y="755"/>
                  </a:lnTo>
                  <a:lnTo>
                    <a:pt x="1575" y="771"/>
                  </a:lnTo>
                  <a:lnTo>
                    <a:pt x="1628" y="828"/>
                  </a:lnTo>
                  <a:lnTo>
                    <a:pt x="1694" y="881"/>
                  </a:lnTo>
                  <a:lnTo>
                    <a:pt x="1773" y="938"/>
                  </a:lnTo>
                  <a:lnTo>
                    <a:pt x="1853" y="990"/>
                  </a:lnTo>
                  <a:lnTo>
                    <a:pt x="1932" y="1047"/>
                  </a:lnTo>
                  <a:lnTo>
                    <a:pt x="1998" y="1104"/>
                  </a:lnTo>
                  <a:lnTo>
                    <a:pt x="2051" y="1165"/>
                  </a:lnTo>
                  <a:lnTo>
                    <a:pt x="2104" y="1222"/>
                  </a:lnTo>
                  <a:lnTo>
                    <a:pt x="2091" y="1230"/>
                  </a:lnTo>
                  <a:lnTo>
                    <a:pt x="2091" y="1238"/>
                  </a:lnTo>
                  <a:lnTo>
                    <a:pt x="2091" y="1246"/>
                  </a:lnTo>
                  <a:lnTo>
                    <a:pt x="2091" y="1254"/>
                  </a:lnTo>
                  <a:lnTo>
                    <a:pt x="2104" y="1266"/>
                  </a:lnTo>
                  <a:lnTo>
                    <a:pt x="2117" y="1274"/>
                  </a:lnTo>
                  <a:lnTo>
                    <a:pt x="2130" y="1282"/>
                  </a:lnTo>
                  <a:lnTo>
                    <a:pt x="2144" y="1291"/>
                  </a:lnTo>
                  <a:lnTo>
                    <a:pt x="2157" y="1295"/>
                  </a:lnTo>
                  <a:lnTo>
                    <a:pt x="2157" y="1295"/>
                  </a:lnTo>
                  <a:lnTo>
                    <a:pt x="2170" y="1295"/>
                  </a:lnTo>
                  <a:lnTo>
                    <a:pt x="2170" y="1291"/>
                  </a:lnTo>
                  <a:lnTo>
                    <a:pt x="2170" y="1286"/>
                  </a:lnTo>
                  <a:lnTo>
                    <a:pt x="2170" y="1282"/>
                  </a:lnTo>
                  <a:lnTo>
                    <a:pt x="2183" y="1278"/>
                  </a:lnTo>
                  <a:lnTo>
                    <a:pt x="2183" y="1274"/>
                  </a:lnTo>
                  <a:lnTo>
                    <a:pt x="2197" y="1274"/>
                  </a:lnTo>
                  <a:lnTo>
                    <a:pt x="2197" y="1274"/>
                  </a:lnTo>
                  <a:lnTo>
                    <a:pt x="2210" y="1274"/>
                  </a:lnTo>
                  <a:lnTo>
                    <a:pt x="2210" y="1274"/>
                  </a:lnTo>
                  <a:lnTo>
                    <a:pt x="2223" y="1274"/>
                  </a:lnTo>
                  <a:lnTo>
                    <a:pt x="2236" y="1274"/>
                  </a:lnTo>
                  <a:lnTo>
                    <a:pt x="2250" y="1270"/>
                  </a:lnTo>
                  <a:lnTo>
                    <a:pt x="2250" y="1270"/>
                  </a:lnTo>
                  <a:lnTo>
                    <a:pt x="2210" y="1652"/>
                  </a:lnTo>
                  <a:lnTo>
                    <a:pt x="2197" y="1652"/>
                  </a:lnTo>
                  <a:lnTo>
                    <a:pt x="2183" y="1656"/>
                  </a:lnTo>
                  <a:lnTo>
                    <a:pt x="2183" y="1660"/>
                  </a:lnTo>
                  <a:lnTo>
                    <a:pt x="2183" y="1664"/>
                  </a:lnTo>
                  <a:lnTo>
                    <a:pt x="2197" y="1668"/>
                  </a:lnTo>
                  <a:lnTo>
                    <a:pt x="2197" y="1672"/>
                  </a:lnTo>
                  <a:lnTo>
                    <a:pt x="2197" y="1680"/>
                  </a:lnTo>
                  <a:lnTo>
                    <a:pt x="2197" y="1684"/>
                  </a:lnTo>
                  <a:lnTo>
                    <a:pt x="2197" y="1688"/>
                  </a:lnTo>
                  <a:lnTo>
                    <a:pt x="2197" y="1688"/>
                  </a:lnTo>
                  <a:lnTo>
                    <a:pt x="2210" y="1692"/>
                  </a:lnTo>
                  <a:lnTo>
                    <a:pt x="2210" y="1696"/>
                  </a:lnTo>
                  <a:lnTo>
                    <a:pt x="2210" y="1696"/>
                  </a:lnTo>
                  <a:lnTo>
                    <a:pt x="2223" y="1696"/>
                  </a:lnTo>
                  <a:lnTo>
                    <a:pt x="2236" y="1700"/>
                  </a:lnTo>
                  <a:lnTo>
                    <a:pt x="2250" y="1696"/>
                  </a:lnTo>
                  <a:close/>
                </a:path>
              </a:pathLst>
            </a:custGeom>
            <a:solidFill>
              <a:srgbClr val="708778"/>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40" name="Freeform 16"/>
            <p:cNvSpPr>
              <a:spLocks/>
            </p:cNvSpPr>
            <p:nvPr/>
          </p:nvSpPr>
          <p:spPr bwMode="auto">
            <a:xfrm>
              <a:off x="4747" y="6647"/>
              <a:ext cx="1336" cy="1428"/>
            </a:xfrm>
            <a:custGeom>
              <a:avLst/>
              <a:gdLst/>
              <a:ahLst/>
              <a:cxnLst>
                <a:cxn ang="0">
                  <a:pos x="582" y="1363"/>
                </a:cxn>
                <a:cxn ang="0">
                  <a:pos x="767" y="1266"/>
                </a:cxn>
                <a:cxn ang="0">
                  <a:pos x="979" y="1180"/>
                </a:cxn>
                <a:cxn ang="0">
                  <a:pos x="1138" y="1120"/>
                </a:cxn>
                <a:cxn ang="0">
                  <a:pos x="1204" y="1047"/>
                </a:cxn>
                <a:cxn ang="0">
                  <a:pos x="1177" y="990"/>
                </a:cxn>
                <a:cxn ang="0">
                  <a:pos x="1164" y="961"/>
                </a:cxn>
                <a:cxn ang="0">
                  <a:pos x="1151" y="937"/>
                </a:cxn>
                <a:cxn ang="0">
                  <a:pos x="1111" y="917"/>
                </a:cxn>
                <a:cxn ang="0">
                  <a:pos x="1111" y="892"/>
                </a:cxn>
                <a:cxn ang="0">
                  <a:pos x="1085" y="868"/>
                </a:cxn>
                <a:cxn ang="0">
                  <a:pos x="1323" y="20"/>
                </a:cxn>
                <a:cxn ang="0">
                  <a:pos x="1297" y="16"/>
                </a:cxn>
                <a:cxn ang="0">
                  <a:pos x="1270" y="8"/>
                </a:cxn>
                <a:cxn ang="0">
                  <a:pos x="1230" y="4"/>
                </a:cxn>
                <a:cxn ang="0">
                  <a:pos x="1204" y="12"/>
                </a:cxn>
                <a:cxn ang="0">
                  <a:pos x="1177" y="28"/>
                </a:cxn>
                <a:cxn ang="0">
                  <a:pos x="979" y="134"/>
                </a:cxn>
                <a:cxn ang="0">
                  <a:pos x="794" y="255"/>
                </a:cxn>
                <a:cxn ang="0">
                  <a:pos x="648" y="349"/>
                </a:cxn>
                <a:cxn ang="0">
                  <a:pos x="608" y="385"/>
                </a:cxn>
                <a:cxn ang="0">
                  <a:pos x="556" y="418"/>
                </a:cxn>
                <a:cxn ang="0">
                  <a:pos x="516" y="450"/>
                </a:cxn>
                <a:cxn ang="0">
                  <a:pos x="476" y="483"/>
                </a:cxn>
                <a:cxn ang="0">
                  <a:pos x="423" y="515"/>
                </a:cxn>
                <a:cxn ang="0">
                  <a:pos x="384" y="548"/>
                </a:cxn>
                <a:cxn ang="0">
                  <a:pos x="331" y="580"/>
                </a:cxn>
                <a:cxn ang="0">
                  <a:pos x="291" y="608"/>
                </a:cxn>
                <a:cxn ang="0">
                  <a:pos x="278" y="637"/>
                </a:cxn>
                <a:cxn ang="0">
                  <a:pos x="251" y="657"/>
                </a:cxn>
                <a:cxn ang="0">
                  <a:pos x="225" y="690"/>
                </a:cxn>
                <a:cxn ang="0">
                  <a:pos x="172" y="726"/>
                </a:cxn>
                <a:cxn ang="0">
                  <a:pos x="132" y="767"/>
                </a:cxn>
                <a:cxn ang="0">
                  <a:pos x="92" y="803"/>
                </a:cxn>
                <a:cxn ang="0">
                  <a:pos x="53" y="836"/>
                </a:cxn>
                <a:cxn ang="0">
                  <a:pos x="26" y="884"/>
                </a:cxn>
                <a:cxn ang="0">
                  <a:pos x="0" y="957"/>
                </a:cxn>
                <a:cxn ang="0">
                  <a:pos x="26" y="1018"/>
                </a:cxn>
                <a:cxn ang="0">
                  <a:pos x="79" y="1059"/>
                </a:cxn>
                <a:cxn ang="0">
                  <a:pos x="132" y="1095"/>
                </a:cxn>
                <a:cxn ang="0">
                  <a:pos x="185" y="1128"/>
                </a:cxn>
                <a:cxn ang="0">
                  <a:pos x="251" y="1172"/>
                </a:cxn>
                <a:cxn ang="0">
                  <a:pos x="317" y="1217"/>
                </a:cxn>
                <a:cxn ang="0">
                  <a:pos x="357" y="1253"/>
                </a:cxn>
                <a:cxn ang="0">
                  <a:pos x="384" y="1286"/>
                </a:cxn>
                <a:cxn ang="0">
                  <a:pos x="423" y="1314"/>
                </a:cxn>
                <a:cxn ang="0">
                  <a:pos x="450" y="1351"/>
                </a:cxn>
                <a:cxn ang="0">
                  <a:pos x="489" y="1391"/>
                </a:cxn>
                <a:cxn ang="0">
                  <a:pos x="503" y="1428"/>
                </a:cxn>
              </a:cxnLst>
              <a:rect l="0" t="0" r="r" b="b"/>
              <a:pathLst>
                <a:path w="1336" h="1428">
                  <a:moveTo>
                    <a:pt x="503" y="1428"/>
                  </a:moveTo>
                  <a:lnTo>
                    <a:pt x="542" y="1395"/>
                  </a:lnTo>
                  <a:lnTo>
                    <a:pt x="582" y="1363"/>
                  </a:lnTo>
                  <a:lnTo>
                    <a:pt x="635" y="1331"/>
                  </a:lnTo>
                  <a:lnTo>
                    <a:pt x="701" y="1298"/>
                  </a:lnTo>
                  <a:lnTo>
                    <a:pt x="767" y="1266"/>
                  </a:lnTo>
                  <a:lnTo>
                    <a:pt x="833" y="1237"/>
                  </a:lnTo>
                  <a:lnTo>
                    <a:pt x="913" y="1209"/>
                  </a:lnTo>
                  <a:lnTo>
                    <a:pt x="979" y="1180"/>
                  </a:lnTo>
                  <a:lnTo>
                    <a:pt x="1045" y="1160"/>
                  </a:lnTo>
                  <a:lnTo>
                    <a:pt x="1098" y="1140"/>
                  </a:lnTo>
                  <a:lnTo>
                    <a:pt x="1138" y="1120"/>
                  </a:lnTo>
                  <a:lnTo>
                    <a:pt x="1164" y="1095"/>
                  </a:lnTo>
                  <a:lnTo>
                    <a:pt x="1191" y="1071"/>
                  </a:lnTo>
                  <a:lnTo>
                    <a:pt x="1204" y="1047"/>
                  </a:lnTo>
                  <a:lnTo>
                    <a:pt x="1191" y="1022"/>
                  </a:lnTo>
                  <a:lnTo>
                    <a:pt x="1177" y="1002"/>
                  </a:lnTo>
                  <a:lnTo>
                    <a:pt x="1177" y="990"/>
                  </a:lnTo>
                  <a:lnTo>
                    <a:pt x="1177" y="982"/>
                  </a:lnTo>
                  <a:lnTo>
                    <a:pt x="1164" y="969"/>
                  </a:lnTo>
                  <a:lnTo>
                    <a:pt x="1164" y="961"/>
                  </a:lnTo>
                  <a:lnTo>
                    <a:pt x="1164" y="953"/>
                  </a:lnTo>
                  <a:lnTo>
                    <a:pt x="1164" y="945"/>
                  </a:lnTo>
                  <a:lnTo>
                    <a:pt x="1151" y="937"/>
                  </a:lnTo>
                  <a:lnTo>
                    <a:pt x="1138" y="929"/>
                  </a:lnTo>
                  <a:lnTo>
                    <a:pt x="1125" y="925"/>
                  </a:lnTo>
                  <a:lnTo>
                    <a:pt x="1111" y="917"/>
                  </a:lnTo>
                  <a:lnTo>
                    <a:pt x="1111" y="909"/>
                  </a:lnTo>
                  <a:lnTo>
                    <a:pt x="1111" y="901"/>
                  </a:lnTo>
                  <a:lnTo>
                    <a:pt x="1111" y="892"/>
                  </a:lnTo>
                  <a:lnTo>
                    <a:pt x="1111" y="884"/>
                  </a:lnTo>
                  <a:lnTo>
                    <a:pt x="1098" y="876"/>
                  </a:lnTo>
                  <a:lnTo>
                    <a:pt x="1085" y="868"/>
                  </a:lnTo>
                  <a:lnTo>
                    <a:pt x="1005" y="410"/>
                  </a:lnTo>
                  <a:lnTo>
                    <a:pt x="1336" y="20"/>
                  </a:lnTo>
                  <a:lnTo>
                    <a:pt x="1323" y="20"/>
                  </a:lnTo>
                  <a:lnTo>
                    <a:pt x="1310" y="20"/>
                  </a:lnTo>
                  <a:lnTo>
                    <a:pt x="1297" y="16"/>
                  </a:lnTo>
                  <a:lnTo>
                    <a:pt x="1297" y="16"/>
                  </a:lnTo>
                  <a:lnTo>
                    <a:pt x="1283" y="12"/>
                  </a:lnTo>
                  <a:lnTo>
                    <a:pt x="1270" y="8"/>
                  </a:lnTo>
                  <a:lnTo>
                    <a:pt x="1270" y="8"/>
                  </a:lnTo>
                  <a:lnTo>
                    <a:pt x="1257" y="0"/>
                  </a:lnTo>
                  <a:lnTo>
                    <a:pt x="1230" y="0"/>
                  </a:lnTo>
                  <a:lnTo>
                    <a:pt x="1230" y="4"/>
                  </a:lnTo>
                  <a:lnTo>
                    <a:pt x="1217" y="4"/>
                  </a:lnTo>
                  <a:lnTo>
                    <a:pt x="1217" y="8"/>
                  </a:lnTo>
                  <a:lnTo>
                    <a:pt x="1204" y="12"/>
                  </a:lnTo>
                  <a:lnTo>
                    <a:pt x="1204" y="16"/>
                  </a:lnTo>
                  <a:lnTo>
                    <a:pt x="1191" y="24"/>
                  </a:lnTo>
                  <a:lnTo>
                    <a:pt x="1177" y="28"/>
                  </a:lnTo>
                  <a:lnTo>
                    <a:pt x="1111" y="61"/>
                  </a:lnTo>
                  <a:lnTo>
                    <a:pt x="1045" y="97"/>
                  </a:lnTo>
                  <a:lnTo>
                    <a:pt x="979" y="134"/>
                  </a:lnTo>
                  <a:lnTo>
                    <a:pt x="926" y="174"/>
                  </a:lnTo>
                  <a:lnTo>
                    <a:pt x="860" y="215"/>
                  </a:lnTo>
                  <a:lnTo>
                    <a:pt x="794" y="255"/>
                  </a:lnTo>
                  <a:lnTo>
                    <a:pt x="728" y="296"/>
                  </a:lnTo>
                  <a:lnTo>
                    <a:pt x="661" y="337"/>
                  </a:lnTo>
                  <a:lnTo>
                    <a:pt x="648" y="349"/>
                  </a:lnTo>
                  <a:lnTo>
                    <a:pt x="635" y="361"/>
                  </a:lnTo>
                  <a:lnTo>
                    <a:pt x="622" y="373"/>
                  </a:lnTo>
                  <a:lnTo>
                    <a:pt x="608" y="385"/>
                  </a:lnTo>
                  <a:lnTo>
                    <a:pt x="582" y="393"/>
                  </a:lnTo>
                  <a:lnTo>
                    <a:pt x="569" y="406"/>
                  </a:lnTo>
                  <a:lnTo>
                    <a:pt x="556" y="418"/>
                  </a:lnTo>
                  <a:lnTo>
                    <a:pt x="542" y="430"/>
                  </a:lnTo>
                  <a:lnTo>
                    <a:pt x="529" y="442"/>
                  </a:lnTo>
                  <a:lnTo>
                    <a:pt x="516" y="450"/>
                  </a:lnTo>
                  <a:lnTo>
                    <a:pt x="503" y="462"/>
                  </a:lnTo>
                  <a:lnTo>
                    <a:pt x="489" y="470"/>
                  </a:lnTo>
                  <a:lnTo>
                    <a:pt x="476" y="483"/>
                  </a:lnTo>
                  <a:lnTo>
                    <a:pt x="463" y="495"/>
                  </a:lnTo>
                  <a:lnTo>
                    <a:pt x="450" y="503"/>
                  </a:lnTo>
                  <a:lnTo>
                    <a:pt x="423" y="515"/>
                  </a:lnTo>
                  <a:lnTo>
                    <a:pt x="410" y="527"/>
                  </a:lnTo>
                  <a:lnTo>
                    <a:pt x="397" y="535"/>
                  </a:lnTo>
                  <a:lnTo>
                    <a:pt x="384" y="548"/>
                  </a:lnTo>
                  <a:lnTo>
                    <a:pt x="357" y="560"/>
                  </a:lnTo>
                  <a:lnTo>
                    <a:pt x="344" y="572"/>
                  </a:lnTo>
                  <a:lnTo>
                    <a:pt x="331" y="580"/>
                  </a:lnTo>
                  <a:lnTo>
                    <a:pt x="317" y="592"/>
                  </a:lnTo>
                  <a:lnTo>
                    <a:pt x="304" y="600"/>
                  </a:lnTo>
                  <a:lnTo>
                    <a:pt x="291" y="608"/>
                  </a:lnTo>
                  <a:lnTo>
                    <a:pt x="291" y="621"/>
                  </a:lnTo>
                  <a:lnTo>
                    <a:pt x="278" y="629"/>
                  </a:lnTo>
                  <a:lnTo>
                    <a:pt x="278" y="637"/>
                  </a:lnTo>
                  <a:lnTo>
                    <a:pt x="278" y="645"/>
                  </a:lnTo>
                  <a:lnTo>
                    <a:pt x="264" y="653"/>
                  </a:lnTo>
                  <a:lnTo>
                    <a:pt x="251" y="657"/>
                  </a:lnTo>
                  <a:lnTo>
                    <a:pt x="238" y="665"/>
                  </a:lnTo>
                  <a:lnTo>
                    <a:pt x="238" y="677"/>
                  </a:lnTo>
                  <a:lnTo>
                    <a:pt x="225" y="690"/>
                  </a:lnTo>
                  <a:lnTo>
                    <a:pt x="212" y="702"/>
                  </a:lnTo>
                  <a:lnTo>
                    <a:pt x="198" y="714"/>
                  </a:lnTo>
                  <a:lnTo>
                    <a:pt x="172" y="726"/>
                  </a:lnTo>
                  <a:lnTo>
                    <a:pt x="159" y="742"/>
                  </a:lnTo>
                  <a:lnTo>
                    <a:pt x="145" y="754"/>
                  </a:lnTo>
                  <a:lnTo>
                    <a:pt x="132" y="767"/>
                  </a:lnTo>
                  <a:lnTo>
                    <a:pt x="119" y="779"/>
                  </a:lnTo>
                  <a:lnTo>
                    <a:pt x="106" y="791"/>
                  </a:lnTo>
                  <a:lnTo>
                    <a:pt x="92" y="803"/>
                  </a:lnTo>
                  <a:lnTo>
                    <a:pt x="79" y="815"/>
                  </a:lnTo>
                  <a:lnTo>
                    <a:pt x="66" y="827"/>
                  </a:lnTo>
                  <a:lnTo>
                    <a:pt x="53" y="836"/>
                  </a:lnTo>
                  <a:lnTo>
                    <a:pt x="40" y="848"/>
                  </a:lnTo>
                  <a:lnTo>
                    <a:pt x="26" y="860"/>
                  </a:lnTo>
                  <a:lnTo>
                    <a:pt x="26" y="884"/>
                  </a:lnTo>
                  <a:lnTo>
                    <a:pt x="13" y="909"/>
                  </a:lnTo>
                  <a:lnTo>
                    <a:pt x="13" y="933"/>
                  </a:lnTo>
                  <a:lnTo>
                    <a:pt x="0" y="957"/>
                  </a:lnTo>
                  <a:lnTo>
                    <a:pt x="0" y="978"/>
                  </a:lnTo>
                  <a:lnTo>
                    <a:pt x="0" y="998"/>
                  </a:lnTo>
                  <a:lnTo>
                    <a:pt x="26" y="1018"/>
                  </a:lnTo>
                  <a:lnTo>
                    <a:pt x="66" y="1034"/>
                  </a:lnTo>
                  <a:lnTo>
                    <a:pt x="66" y="1047"/>
                  </a:lnTo>
                  <a:lnTo>
                    <a:pt x="79" y="1059"/>
                  </a:lnTo>
                  <a:lnTo>
                    <a:pt x="92" y="1071"/>
                  </a:lnTo>
                  <a:lnTo>
                    <a:pt x="119" y="1083"/>
                  </a:lnTo>
                  <a:lnTo>
                    <a:pt x="132" y="1095"/>
                  </a:lnTo>
                  <a:lnTo>
                    <a:pt x="159" y="1107"/>
                  </a:lnTo>
                  <a:lnTo>
                    <a:pt x="172" y="1116"/>
                  </a:lnTo>
                  <a:lnTo>
                    <a:pt x="185" y="1128"/>
                  </a:lnTo>
                  <a:lnTo>
                    <a:pt x="212" y="1144"/>
                  </a:lnTo>
                  <a:lnTo>
                    <a:pt x="238" y="1160"/>
                  </a:lnTo>
                  <a:lnTo>
                    <a:pt x="251" y="1172"/>
                  </a:lnTo>
                  <a:lnTo>
                    <a:pt x="278" y="1189"/>
                  </a:lnTo>
                  <a:lnTo>
                    <a:pt x="291" y="1201"/>
                  </a:lnTo>
                  <a:lnTo>
                    <a:pt x="317" y="1217"/>
                  </a:lnTo>
                  <a:lnTo>
                    <a:pt x="331" y="1229"/>
                  </a:lnTo>
                  <a:lnTo>
                    <a:pt x="357" y="1241"/>
                  </a:lnTo>
                  <a:lnTo>
                    <a:pt x="357" y="1253"/>
                  </a:lnTo>
                  <a:lnTo>
                    <a:pt x="370" y="1266"/>
                  </a:lnTo>
                  <a:lnTo>
                    <a:pt x="384" y="1274"/>
                  </a:lnTo>
                  <a:lnTo>
                    <a:pt x="384" y="1286"/>
                  </a:lnTo>
                  <a:lnTo>
                    <a:pt x="397" y="1298"/>
                  </a:lnTo>
                  <a:lnTo>
                    <a:pt x="410" y="1306"/>
                  </a:lnTo>
                  <a:lnTo>
                    <a:pt x="423" y="1314"/>
                  </a:lnTo>
                  <a:lnTo>
                    <a:pt x="436" y="1326"/>
                  </a:lnTo>
                  <a:lnTo>
                    <a:pt x="450" y="1339"/>
                  </a:lnTo>
                  <a:lnTo>
                    <a:pt x="450" y="1351"/>
                  </a:lnTo>
                  <a:lnTo>
                    <a:pt x="463" y="1367"/>
                  </a:lnTo>
                  <a:lnTo>
                    <a:pt x="476" y="1379"/>
                  </a:lnTo>
                  <a:lnTo>
                    <a:pt x="489" y="1391"/>
                  </a:lnTo>
                  <a:lnTo>
                    <a:pt x="489" y="1404"/>
                  </a:lnTo>
                  <a:lnTo>
                    <a:pt x="503" y="1416"/>
                  </a:lnTo>
                  <a:lnTo>
                    <a:pt x="503" y="1428"/>
                  </a:lnTo>
                  <a:close/>
                </a:path>
              </a:pathLst>
            </a:custGeom>
            <a:solidFill>
              <a:srgbClr val="B09187"/>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41" name="Freeform 17"/>
            <p:cNvSpPr>
              <a:spLocks/>
            </p:cNvSpPr>
            <p:nvPr/>
          </p:nvSpPr>
          <p:spPr bwMode="auto">
            <a:xfrm>
              <a:off x="5422" y="6452"/>
              <a:ext cx="2990" cy="1623"/>
            </a:xfrm>
            <a:custGeom>
              <a:avLst/>
              <a:gdLst/>
              <a:ahLst/>
              <a:cxnLst>
                <a:cxn ang="0">
                  <a:pos x="886" y="1530"/>
                </a:cxn>
                <a:cxn ang="0">
                  <a:pos x="1058" y="1457"/>
                </a:cxn>
                <a:cxn ang="0">
                  <a:pos x="1217" y="1400"/>
                </a:cxn>
                <a:cxn ang="0">
                  <a:pos x="1429" y="1359"/>
                </a:cxn>
                <a:cxn ang="0">
                  <a:pos x="1601" y="1359"/>
                </a:cxn>
                <a:cxn ang="0">
                  <a:pos x="1521" y="1416"/>
                </a:cxn>
                <a:cxn ang="0">
                  <a:pos x="1468" y="1436"/>
                </a:cxn>
                <a:cxn ang="0">
                  <a:pos x="1706" y="1400"/>
                </a:cxn>
                <a:cxn ang="0">
                  <a:pos x="1918" y="1367"/>
                </a:cxn>
                <a:cxn ang="0">
                  <a:pos x="1733" y="1225"/>
                </a:cxn>
                <a:cxn ang="0">
                  <a:pos x="1534" y="1067"/>
                </a:cxn>
                <a:cxn ang="0">
                  <a:pos x="1495" y="1112"/>
                </a:cxn>
                <a:cxn ang="0">
                  <a:pos x="1508" y="1120"/>
                </a:cxn>
                <a:cxn ang="0">
                  <a:pos x="1495" y="1136"/>
                </a:cxn>
                <a:cxn ang="0">
                  <a:pos x="1323" y="1051"/>
                </a:cxn>
                <a:cxn ang="0">
                  <a:pos x="1336" y="852"/>
                </a:cxn>
                <a:cxn ang="0">
                  <a:pos x="1415" y="633"/>
                </a:cxn>
                <a:cxn ang="0">
                  <a:pos x="1429" y="511"/>
                </a:cxn>
                <a:cxn ang="0">
                  <a:pos x="1548" y="548"/>
                </a:cxn>
                <a:cxn ang="0">
                  <a:pos x="1561" y="678"/>
                </a:cxn>
                <a:cxn ang="0">
                  <a:pos x="1720" y="738"/>
                </a:cxn>
                <a:cxn ang="0">
                  <a:pos x="1786" y="682"/>
                </a:cxn>
                <a:cxn ang="0">
                  <a:pos x="1878" y="714"/>
                </a:cxn>
                <a:cxn ang="0">
                  <a:pos x="1865" y="885"/>
                </a:cxn>
                <a:cxn ang="0">
                  <a:pos x="1693" y="1031"/>
                </a:cxn>
                <a:cxn ang="0">
                  <a:pos x="1733" y="1120"/>
                </a:cxn>
                <a:cxn ang="0">
                  <a:pos x="1839" y="1205"/>
                </a:cxn>
                <a:cxn ang="0">
                  <a:pos x="2117" y="1294"/>
                </a:cxn>
                <a:cxn ang="0">
                  <a:pos x="2355" y="1209"/>
                </a:cxn>
                <a:cxn ang="0">
                  <a:pos x="2447" y="1169"/>
                </a:cxn>
                <a:cxn ang="0">
                  <a:pos x="2606" y="1096"/>
                </a:cxn>
                <a:cxn ang="0">
                  <a:pos x="2765" y="982"/>
                </a:cxn>
                <a:cxn ang="0">
                  <a:pos x="2884" y="872"/>
                </a:cxn>
                <a:cxn ang="0">
                  <a:pos x="2977" y="812"/>
                </a:cxn>
                <a:cxn ang="0">
                  <a:pos x="2937" y="779"/>
                </a:cxn>
                <a:cxn ang="0">
                  <a:pos x="2805" y="694"/>
                </a:cxn>
                <a:cxn ang="0">
                  <a:pos x="2725" y="568"/>
                </a:cxn>
                <a:cxn ang="0">
                  <a:pos x="2739" y="292"/>
                </a:cxn>
                <a:cxn ang="0">
                  <a:pos x="2619" y="195"/>
                </a:cxn>
                <a:cxn ang="0">
                  <a:pos x="2712" y="162"/>
                </a:cxn>
                <a:cxn ang="0">
                  <a:pos x="2262" y="8"/>
                </a:cxn>
                <a:cxn ang="0">
                  <a:pos x="2090" y="53"/>
                </a:cxn>
                <a:cxn ang="0">
                  <a:pos x="1693" y="211"/>
                </a:cxn>
                <a:cxn ang="0">
                  <a:pos x="1349" y="365"/>
                </a:cxn>
                <a:cxn ang="0">
                  <a:pos x="1204" y="369"/>
                </a:cxn>
                <a:cxn ang="0">
                  <a:pos x="1138" y="207"/>
                </a:cxn>
                <a:cxn ang="0">
                  <a:pos x="952" y="199"/>
                </a:cxn>
                <a:cxn ang="0">
                  <a:pos x="701" y="304"/>
                </a:cxn>
                <a:cxn ang="0">
                  <a:pos x="529" y="519"/>
                </a:cxn>
                <a:cxn ang="0">
                  <a:pos x="463" y="795"/>
                </a:cxn>
                <a:cxn ang="0">
                  <a:pos x="476" y="925"/>
                </a:cxn>
                <a:cxn ang="0">
                  <a:pos x="529" y="1083"/>
                </a:cxn>
                <a:cxn ang="0">
                  <a:pos x="595" y="1189"/>
                </a:cxn>
                <a:cxn ang="0">
                  <a:pos x="450" y="1379"/>
                </a:cxn>
                <a:cxn ang="0">
                  <a:pos x="251" y="1448"/>
                </a:cxn>
                <a:cxn ang="0">
                  <a:pos x="225" y="1465"/>
                </a:cxn>
                <a:cxn ang="0">
                  <a:pos x="225" y="1473"/>
                </a:cxn>
                <a:cxn ang="0">
                  <a:pos x="119" y="1501"/>
                </a:cxn>
                <a:cxn ang="0">
                  <a:pos x="13" y="1599"/>
                </a:cxn>
                <a:cxn ang="0">
                  <a:pos x="158" y="1623"/>
                </a:cxn>
              </a:cxnLst>
              <a:rect l="0" t="0" r="r" b="b"/>
              <a:pathLst>
                <a:path w="2990" h="1623">
                  <a:moveTo>
                    <a:pt x="158" y="1623"/>
                  </a:moveTo>
                  <a:lnTo>
                    <a:pt x="727" y="1586"/>
                  </a:lnTo>
                  <a:lnTo>
                    <a:pt x="754" y="1574"/>
                  </a:lnTo>
                  <a:lnTo>
                    <a:pt x="780" y="1562"/>
                  </a:lnTo>
                  <a:lnTo>
                    <a:pt x="820" y="1554"/>
                  </a:lnTo>
                  <a:lnTo>
                    <a:pt x="860" y="1542"/>
                  </a:lnTo>
                  <a:lnTo>
                    <a:pt x="886" y="1530"/>
                  </a:lnTo>
                  <a:lnTo>
                    <a:pt x="926" y="1517"/>
                  </a:lnTo>
                  <a:lnTo>
                    <a:pt x="952" y="1501"/>
                  </a:lnTo>
                  <a:lnTo>
                    <a:pt x="979" y="1489"/>
                  </a:lnTo>
                  <a:lnTo>
                    <a:pt x="1005" y="1481"/>
                  </a:lnTo>
                  <a:lnTo>
                    <a:pt x="1018" y="1473"/>
                  </a:lnTo>
                  <a:lnTo>
                    <a:pt x="1045" y="1465"/>
                  </a:lnTo>
                  <a:lnTo>
                    <a:pt x="1058" y="1457"/>
                  </a:lnTo>
                  <a:lnTo>
                    <a:pt x="1085" y="1448"/>
                  </a:lnTo>
                  <a:lnTo>
                    <a:pt x="1098" y="1440"/>
                  </a:lnTo>
                  <a:lnTo>
                    <a:pt x="1124" y="1432"/>
                  </a:lnTo>
                  <a:lnTo>
                    <a:pt x="1151" y="1424"/>
                  </a:lnTo>
                  <a:lnTo>
                    <a:pt x="1164" y="1416"/>
                  </a:lnTo>
                  <a:lnTo>
                    <a:pt x="1190" y="1408"/>
                  </a:lnTo>
                  <a:lnTo>
                    <a:pt x="1217" y="1400"/>
                  </a:lnTo>
                  <a:lnTo>
                    <a:pt x="1243" y="1396"/>
                  </a:lnTo>
                  <a:lnTo>
                    <a:pt x="1283" y="1388"/>
                  </a:lnTo>
                  <a:lnTo>
                    <a:pt x="1310" y="1379"/>
                  </a:lnTo>
                  <a:lnTo>
                    <a:pt x="1336" y="1371"/>
                  </a:lnTo>
                  <a:lnTo>
                    <a:pt x="1362" y="1363"/>
                  </a:lnTo>
                  <a:lnTo>
                    <a:pt x="1402" y="1363"/>
                  </a:lnTo>
                  <a:lnTo>
                    <a:pt x="1429" y="1359"/>
                  </a:lnTo>
                  <a:lnTo>
                    <a:pt x="1455" y="1355"/>
                  </a:lnTo>
                  <a:lnTo>
                    <a:pt x="1482" y="1351"/>
                  </a:lnTo>
                  <a:lnTo>
                    <a:pt x="1508" y="1351"/>
                  </a:lnTo>
                  <a:lnTo>
                    <a:pt x="1534" y="1347"/>
                  </a:lnTo>
                  <a:lnTo>
                    <a:pt x="1561" y="1347"/>
                  </a:lnTo>
                  <a:lnTo>
                    <a:pt x="1587" y="1351"/>
                  </a:lnTo>
                  <a:lnTo>
                    <a:pt x="1601" y="1359"/>
                  </a:lnTo>
                  <a:lnTo>
                    <a:pt x="1601" y="1367"/>
                  </a:lnTo>
                  <a:lnTo>
                    <a:pt x="1601" y="1375"/>
                  </a:lnTo>
                  <a:lnTo>
                    <a:pt x="1601" y="1384"/>
                  </a:lnTo>
                  <a:lnTo>
                    <a:pt x="1587" y="1392"/>
                  </a:lnTo>
                  <a:lnTo>
                    <a:pt x="1561" y="1400"/>
                  </a:lnTo>
                  <a:lnTo>
                    <a:pt x="1548" y="1408"/>
                  </a:lnTo>
                  <a:lnTo>
                    <a:pt x="1521" y="1416"/>
                  </a:lnTo>
                  <a:lnTo>
                    <a:pt x="1508" y="1420"/>
                  </a:lnTo>
                  <a:lnTo>
                    <a:pt x="1508" y="1420"/>
                  </a:lnTo>
                  <a:lnTo>
                    <a:pt x="1495" y="1424"/>
                  </a:lnTo>
                  <a:lnTo>
                    <a:pt x="1495" y="1428"/>
                  </a:lnTo>
                  <a:lnTo>
                    <a:pt x="1495" y="1432"/>
                  </a:lnTo>
                  <a:lnTo>
                    <a:pt x="1482" y="1436"/>
                  </a:lnTo>
                  <a:lnTo>
                    <a:pt x="1468" y="1436"/>
                  </a:lnTo>
                  <a:lnTo>
                    <a:pt x="1455" y="1432"/>
                  </a:lnTo>
                  <a:lnTo>
                    <a:pt x="1495" y="1432"/>
                  </a:lnTo>
                  <a:lnTo>
                    <a:pt x="1534" y="1428"/>
                  </a:lnTo>
                  <a:lnTo>
                    <a:pt x="1574" y="1424"/>
                  </a:lnTo>
                  <a:lnTo>
                    <a:pt x="1614" y="1416"/>
                  </a:lnTo>
                  <a:lnTo>
                    <a:pt x="1667" y="1408"/>
                  </a:lnTo>
                  <a:lnTo>
                    <a:pt x="1706" y="1400"/>
                  </a:lnTo>
                  <a:lnTo>
                    <a:pt x="1746" y="1396"/>
                  </a:lnTo>
                  <a:lnTo>
                    <a:pt x="1786" y="1392"/>
                  </a:lnTo>
                  <a:lnTo>
                    <a:pt x="1812" y="1388"/>
                  </a:lnTo>
                  <a:lnTo>
                    <a:pt x="1852" y="1384"/>
                  </a:lnTo>
                  <a:lnTo>
                    <a:pt x="1878" y="1379"/>
                  </a:lnTo>
                  <a:lnTo>
                    <a:pt x="1905" y="1375"/>
                  </a:lnTo>
                  <a:lnTo>
                    <a:pt x="1918" y="1367"/>
                  </a:lnTo>
                  <a:lnTo>
                    <a:pt x="1945" y="1363"/>
                  </a:lnTo>
                  <a:lnTo>
                    <a:pt x="1958" y="1351"/>
                  </a:lnTo>
                  <a:lnTo>
                    <a:pt x="1958" y="1343"/>
                  </a:lnTo>
                  <a:lnTo>
                    <a:pt x="1878" y="1315"/>
                  </a:lnTo>
                  <a:lnTo>
                    <a:pt x="1812" y="1290"/>
                  </a:lnTo>
                  <a:lnTo>
                    <a:pt x="1773" y="1258"/>
                  </a:lnTo>
                  <a:lnTo>
                    <a:pt x="1733" y="1225"/>
                  </a:lnTo>
                  <a:lnTo>
                    <a:pt x="1706" y="1197"/>
                  </a:lnTo>
                  <a:lnTo>
                    <a:pt x="1667" y="1164"/>
                  </a:lnTo>
                  <a:lnTo>
                    <a:pt x="1627" y="1128"/>
                  </a:lnTo>
                  <a:lnTo>
                    <a:pt x="1587" y="1096"/>
                  </a:lnTo>
                  <a:lnTo>
                    <a:pt x="1561" y="1087"/>
                  </a:lnTo>
                  <a:lnTo>
                    <a:pt x="1548" y="1075"/>
                  </a:lnTo>
                  <a:lnTo>
                    <a:pt x="1534" y="1067"/>
                  </a:lnTo>
                  <a:lnTo>
                    <a:pt x="1521" y="1059"/>
                  </a:lnTo>
                  <a:lnTo>
                    <a:pt x="1508" y="1047"/>
                  </a:lnTo>
                  <a:lnTo>
                    <a:pt x="1495" y="1039"/>
                  </a:lnTo>
                  <a:lnTo>
                    <a:pt x="1482" y="1035"/>
                  </a:lnTo>
                  <a:lnTo>
                    <a:pt x="1468" y="1027"/>
                  </a:lnTo>
                  <a:lnTo>
                    <a:pt x="1495" y="1108"/>
                  </a:lnTo>
                  <a:lnTo>
                    <a:pt x="1495" y="1112"/>
                  </a:lnTo>
                  <a:lnTo>
                    <a:pt x="1508" y="1112"/>
                  </a:lnTo>
                  <a:lnTo>
                    <a:pt x="1508" y="1112"/>
                  </a:lnTo>
                  <a:lnTo>
                    <a:pt x="1521" y="1112"/>
                  </a:lnTo>
                  <a:lnTo>
                    <a:pt x="1534" y="1116"/>
                  </a:lnTo>
                  <a:lnTo>
                    <a:pt x="1534" y="1116"/>
                  </a:lnTo>
                  <a:lnTo>
                    <a:pt x="1521" y="1120"/>
                  </a:lnTo>
                  <a:lnTo>
                    <a:pt x="1508" y="1120"/>
                  </a:lnTo>
                  <a:lnTo>
                    <a:pt x="1508" y="1124"/>
                  </a:lnTo>
                  <a:lnTo>
                    <a:pt x="1508" y="1124"/>
                  </a:lnTo>
                  <a:lnTo>
                    <a:pt x="1508" y="1128"/>
                  </a:lnTo>
                  <a:lnTo>
                    <a:pt x="1495" y="1128"/>
                  </a:lnTo>
                  <a:lnTo>
                    <a:pt x="1495" y="1132"/>
                  </a:lnTo>
                  <a:lnTo>
                    <a:pt x="1495" y="1132"/>
                  </a:lnTo>
                  <a:lnTo>
                    <a:pt x="1495" y="1136"/>
                  </a:lnTo>
                  <a:lnTo>
                    <a:pt x="1482" y="1136"/>
                  </a:lnTo>
                  <a:lnTo>
                    <a:pt x="1429" y="1128"/>
                  </a:lnTo>
                  <a:lnTo>
                    <a:pt x="1389" y="1116"/>
                  </a:lnTo>
                  <a:lnTo>
                    <a:pt x="1362" y="1100"/>
                  </a:lnTo>
                  <a:lnTo>
                    <a:pt x="1349" y="1083"/>
                  </a:lnTo>
                  <a:lnTo>
                    <a:pt x="1336" y="1067"/>
                  </a:lnTo>
                  <a:lnTo>
                    <a:pt x="1323" y="1051"/>
                  </a:lnTo>
                  <a:lnTo>
                    <a:pt x="1310" y="1035"/>
                  </a:lnTo>
                  <a:lnTo>
                    <a:pt x="1310" y="1018"/>
                  </a:lnTo>
                  <a:lnTo>
                    <a:pt x="1310" y="986"/>
                  </a:lnTo>
                  <a:lnTo>
                    <a:pt x="1310" y="949"/>
                  </a:lnTo>
                  <a:lnTo>
                    <a:pt x="1310" y="917"/>
                  </a:lnTo>
                  <a:lnTo>
                    <a:pt x="1323" y="885"/>
                  </a:lnTo>
                  <a:lnTo>
                    <a:pt x="1336" y="852"/>
                  </a:lnTo>
                  <a:lnTo>
                    <a:pt x="1349" y="820"/>
                  </a:lnTo>
                  <a:lnTo>
                    <a:pt x="1362" y="783"/>
                  </a:lnTo>
                  <a:lnTo>
                    <a:pt x="1362" y="751"/>
                  </a:lnTo>
                  <a:lnTo>
                    <a:pt x="1376" y="718"/>
                  </a:lnTo>
                  <a:lnTo>
                    <a:pt x="1389" y="690"/>
                  </a:lnTo>
                  <a:lnTo>
                    <a:pt x="1402" y="661"/>
                  </a:lnTo>
                  <a:lnTo>
                    <a:pt x="1415" y="633"/>
                  </a:lnTo>
                  <a:lnTo>
                    <a:pt x="1415" y="605"/>
                  </a:lnTo>
                  <a:lnTo>
                    <a:pt x="1429" y="576"/>
                  </a:lnTo>
                  <a:lnTo>
                    <a:pt x="1415" y="548"/>
                  </a:lnTo>
                  <a:lnTo>
                    <a:pt x="1402" y="515"/>
                  </a:lnTo>
                  <a:lnTo>
                    <a:pt x="1402" y="511"/>
                  </a:lnTo>
                  <a:lnTo>
                    <a:pt x="1415" y="511"/>
                  </a:lnTo>
                  <a:lnTo>
                    <a:pt x="1429" y="511"/>
                  </a:lnTo>
                  <a:lnTo>
                    <a:pt x="1442" y="511"/>
                  </a:lnTo>
                  <a:lnTo>
                    <a:pt x="1468" y="511"/>
                  </a:lnTo>
                  <a:lnTo>
                    <a:pt x="1482" y="511"/>
                  </a:lnTo>
                  <a:lnTo>
                    <a:pt x="1495" y="511"/>
                  </a:lnTo>
                  <a:lnTo>
                    <a:pt x="1508" y="511"/>
                  </a:lnTo>
                  <a:lnTo>
                    <a:pt x="1534" y="528"/>
                  </a:lnTo>
                  <a:lnTo>
                    <a:pt x="1548" y="548"/>
                  </a:lnTo>
                  <a:lnTo>
                    <a:pt x="1548" y="568"/>
                  </a:lnTo>
                  <a:lnTo>
                    <a:pt x="1548" y="584"/>
                  </a:lnTo>
                  <a:lnTo>
                    <a:pt x="1534" y="605"/>
                  </a:lnTo>
                  <a:lnTo>
                    <a:pt x="1521" y="625"/>
                  </a:lnTo>
                  <a:lnTo>
                    <a:pt x="1521" y="645"/>
                  </a:lnTo>
                  <a:lnTo>
                    <a:pt x="1534" y="665"/>
                  </a:lnTo>
                  <a:lnTo>
                    <a:pt x="1561" y="678"/>
                  </a:lnTo>
                  <a:lnTo>
                    <a:pt x="1587" y="686"/>
                  </a:lnTo>
                  <a:lnTo>
                    <a:pt x="1614" y="694"/>
                  </a:lnTo>
                  <a:lnTo>
                    <a:pt x="1640" y="702"/>
                  </a:lnTo>
                  <a:lnTo>
                    <a:pt x="1667" y="710"/>
                  </a:lnTo>
                  <a:lnTo>
                    <a:pt x="1680" y="722"/>
                  </a:lnTo>
                  <a:lnTo>
                    <a:pt x="1706" y="730"/>
                  </a:lnTo>
                  <a:lnTo>
                    <a:pt x="1720" y="738"/>
                  </a:lnTo>
                  <a:lnTo>
                    <a:pt x="1733" y="730"/>
                  </a:lnTo>
                  <a:lnTo>
                    <a:pt x="1746" y="722"/>
                  </a:lnTo>
                  <a:lnTo>
                    <a:pt x="1746" y="714"/>
                  </a:lnTo>
                  <a:lnTo>
                    <a:pt x="1759" y="706"/>
                  </a:lnTo>
                  <a:lnTo>
                    <a:pt x="1759" y="698"/>
                  </a:lnTo>
                  <a:lnTo>
                    <a:pt x="1773" y="690"/>
                  </a:lnTo>
                  <a:lnTo>
                    <a:pt x="1786" y="682"/>
                  </a:lnTo>
                  <a:lnTo>
                    <a:pt x="1812" y="678"/>
                  </a:lnTo>
                  <a:lnTo>
                    <a:pt x="1839" y="678"/>
                  </a:lnTo>
                  <a:lnTo>
                    <a:pt x="1852" y="682"/>
                  </a:lnTo>
                  <a:lnTo>
                    <a:pt x="1865" y="690"/>
                  </a:lnTo>
                  <a:lnTo>
                    <a:pt x="1878" y="698"/>
                  </a:lnTo>
                  <a:lnTo>
                    <a:pt x="1878" y="706"/>
                  </a:lnTo>
                  <a:lnTo>
                    <a:pt x="1878" y="714"/>
                  </a:lnTo>
                  <a:lnTo>
                    <a:pt x="1878" y="722"/>
                  </a:lnTo>
                  <a:lnTo>
                    <a:pt x="1892" y="734"/>
                  </a:lnTo>
                  <a:lnTo>
                    <a:pt x="1892" y="763"/>
                  </a:lnTo>
                  <a:lnTo>
                    <a:pt x="1878" y="795"/>
                  </a:lnTo>
                  <a:lnTo>
                    <a:pt x="1878" y="824"/>
                  </a:lnTo>
                  <a:lnTo>
                    <a:pt x="1878" y="856"/>
                  </a:lnTo>
                  <a:lnTo>
                    <a:pt x="1865" y="885"/>
                  </a:lnTo>
                  <a:lnTo>
                    <a:pt x="1852" y="913"/>
                  </a:lnTo>
                  <a:lnTo>
                    <a:pt x="1812" y="941"/>
                  </a:lnTo>
                  <a:lnTo>
                    <a:pt x="1773" y="970"/>
                  </a:lnTo>
                  <a:lnTo>
                    <a:pt x="1759" y="986"/>
                  </a:lnTo>
                  <a:lnTo>
                    <a:pt x="1733" y="1002"/>
                  </a:lnTo>
                  <a:lnTo>
                    <a:pt x="1706" y="1018"/>
                  </a:lnTo>
                  <a:lnTo>
                    <a:pt x="1693" y="1031"/>
                  </a:lnTo>
                  <a:lnTo>
                    <a:pt x="1667" y="1047"/>
                  </a:lnTo>
                  <a:lnTo>
                    <a:pt x="1667" y="1063"/>
                  </a:lnTo>
                  <a:lnTo>
                    <a:pt x="1667" y="1075"/>
                  </a:lnTo>
                  <a:lnTo>
                    <a:pt x="1693" y="1087"/>
                  </a:lnTo>
                  <a:lnTo>
                    <a:pt x="1706" y="1100"/>
                  </a:lnTo>
                  <a:lnTo>
                    <a:pt x="1720" y="1108"/>
                  </a:lnTo>
                  <a:lnTo>
                    <a:pt x="1733" y="1120"/>
                  </a:lnTo>
                  <a:lnTo>
                    <a:pt x="1746" y="1128"/>
                  </a:lnTo>
                  <a:lnTo>
                    <a:pt x="1746" y="1140"/>
                  </a:lnTo>
                  <a:lnTo>
                    <a:pt x="1759" y="1148"/>
                  </a:lnTo>
                  <a:lnTo>
                    <a:pt x="1773" y="1160"/>
                  </a:lnTo>
                  <a:lnTo>
                    <a:pt x="1786" y="1169"/>
                  </a:lnTo>
                  <a:lnTo>
                    <a:pt x="1812" y="1185"/>
                  </a:lnTo>
                  <a:lnTo>
                    <a:pt x="1839" y="1205"/>
                  </a:lnTo>
                  <a:lnTo>
                    <a:pt x="1865" y="1225"/>
                  </a:lnTo>
                  <a:lnTo>
                    <a:pt x="1892" y="1246"/>
                  </a:lnTo>
                  <a:lnTo>
                    <a:pt x="1918" y="1262"/>
                  </a:lnTo>
                  <a:lnTo>
                    <a:pt x="1958" y="1278"/>
                  </a:lnTo>
                  <a:lnTo>
                    <a:pt x="1998" y="1290"/>
                  </a:lnTo>
                  <a:lnTo>
                    <a:pt x="2064" y="1302"/>
                  </a:lnTo>
                  <a:lnTo>
                    <a:pt x="2117" y="1294"/>
                  </a:lnTo>
                  <a:lnTo>
                    <a:pt x="2156" y="1282"/>
                  </a:lnTo>
                  <a:lnTo>
                    <a:pt x="2183" y="1270"/>
                  </a:lnTo>
                  <a:lnTo>
                    <a:pt x="2222" y="1258"/>
                  </a:lnTo>
                  <a:lnTo>
                    <a:pt x="2249" y="1246"/>
                  </a:lnTo>
                  <a:lnTo>
                    <a:pt x="2289" y="1229"/>
                  </a:lnTo>
                  <a:lnTo>
                    <a:pt x="2315" y="1221"/>
                  </a:lnTo>
                  <a:lnTo>
                    <a:pt x="2355" y="1209"/>
                  </a:lnTo>
                  <a:lnTo>
                    <a:pt x="2368" y="1201"/>
                  </a:lnTo>
                  <a:lnTo>
                    <a:pt x="2381" y="1197"/>
                  </a:lnTo>
                  <a:lnTo>
                    <a:pt x="2395" y="1189"/>
                  </a:lnTo>
                  <a:lnTo>
                    <a:pt x="2408" y="1185"/>
                  </a:lnTo>
                  <a:lnTo>
                    <a:pt x="2421" y="1177"/>
                  </a:lnTo>
                  <a:lnTo>
                    <a:pt x="2434" y="1173"/>
                  </a:lnTo>
                  <a:lnTo>
                    <a:pt x="2447" y="1169"/>
                  </a:lnTo>
                  <a:lnTo>
                    <a:pt x="2461" y="1160"/>
                  </a:lnTo>
                  <a:lnTo>
                    <a:pt x="2487" y="1152"/>
                  </a:lnTo>
                  <a:lnTo>
                    <a:pt x="2514" y="1140"/>
                  </a:lnTo>
                  <a:lnTo>
                    <a:pt x="2540" y="1132"/>
                  </a:lnTo>
                  <a:lnTo>
                    <a:pt x="2553" y="1120"/>
                  </a:lnTo>
                  <a:lnTo>
                    <a:pt x="2580" y="1108"/>
                  </a:lnTo>
                  <a:lnTo>
                    <a:pt x="2606" y="1096"/>
                  </a:lnTo>
                  <a:lnTo>
                    <a:pt x="2619" y="1083"/>
                  </a:lnTo>
                  <a:lnTo>
                    <a:pt x="2646" y="1075"/>
                  </a:lnTo>
                  <a:lnTo>
                    <a:pt x="2659" y="1055"/>
                  </a:lnTo>
                  <a:lnTo>
                    <a:pt x="2686" y="1039"/>
                  </a:lnTo>
                  <a:lnTo>
                    <a:pt x="2712" y="1018"/>
                  </a:lnTo>
                  <a:lnTo>
                    <a:pt x="2739" y="1002"/>
                  </a:lnTo>
                  <a:lnTo>
                    <a:pt x="2765" y="982"/>
                  </a:lnTo>
                  <a:lnTo>
                    <a:pt x="2791" y="966"/>
                  </a:lnTo>
                  <a:lnTo>
                    <a:pt x="2818" y="949"/>
                  </a:lnTo>
                  <a:lnTo>
                    <a:pt x="2831" y="929"/>
                  </a:lnTo>
                  <a:lnTo>
                    <a:pt x="2858" y="917"/>
                  </a:lnTo>
                  <a:lnTo>
                    <a:pt x="2871" y="905"/>
                  </a:lnTo>
                  <a:lnTo>
                    <a:pt x="2871" y="889"/>
                  </a:lnTo>
                  <a:lnTo>
                    <a:pt x="2884" y="872"/>
                  </a:lnTo>
                  <a:lnTo>
                    <a:pt x="2884" y="856"/>
                  </a:lnTo>
                  <a:lnTo>
                    <a:pt x="2897" y="840"/>
                  </a:lnTo>
                  <a:lnTo>
                    <a:pt x="2911" y="828"/>
                  </a:lnTo>
                  <a:lnTo>
                    <a:pt x="2937" y="816"/>
                  </a:lnTo>
                  <a:lnTo>
                    <a:pt x="2950" y="816"/>
                  </a:lnTo>
                  <a:lnTo>
                    <a:pt x="2963" y="812"/>
                  </a:lnTo>
                  <a:lnTo>
                    <a:pt x="2977" y="812"/>
                  </a:lnTo>
                  <a:lnTo>
                    <a:pt x="2977" y="807"/>
                  </a:lnTo>
                  <a:lnTo>
                    <a:pt x="2990" y="803"/>
                  </a:lnTo>
                  <a:lnTo>
                    <a:pt x="2990" y="799"/>
                  </a:lnTo>
                  <a:lnTo>
                    <a:pt x="2990" y="799"/>
                  </a:lnTo>
                  <a:lnTo>
                    <a:pt x="2990" y="795"/>
                  </a:lnTo>
                  <a:lnTo>
                    <a:pt x="2963" y="787"/>
                  </a:lnTo>
                  <a:lnTo>
                    <a:pt x="2937" y="779"/>
                  </a:lnTo>
                  <a:lnTo>
                    <a:pt x="2924" y="767"/>
                  </a:lnTo>
                  <a:lnTo>
                    <a:pt x="2911" y="755"/>
                  </a:lnTo>
                  <a:lnTo>
                    <a:pt x="2897" y="743"/>
                  </a:lnTo>
                  <a:lnTo>
                    <a:pt x="2871" y="730"/>
                  </a:lnTo>
                  <a:lnTo>
                    <a:pt x="2858" y="718"/>
                  </a:lnTo>
                  <a:lnTo>
                    <a:pt x="2818" y="710"/>
                  </a:lnTo>
                  <a:lnTo>
                    <a:pt x="2805" y="694"/>
                  </a:lnTo>
                  <a:lnTo>
                    <a:pt x="2778" y="678"/>
                  </a:lnTo>
                  <a:lnTo>
                    <a:pt x="2765" y="661"/>
                  </a:lnTo>
                  <a:lnTo>
                    <a:pt x="2765" y="645"/>
                  </a:lnTo>
                  <a:lnTo>
                    <a:pt x="2752" y="625"/>
                  </a:lnTo>
                  <a:lnTo>
                    <a:pt x="2739" y="609"/>
                  </a:lnTo>
                  <a:lnTo>
                    <a:pt x="2739" y="588"/>
                  </a:lnTo>
                  <a:lnTo>
                    <a:pt x="2725" y="568"/>
                  </a:lnTo>
                  <a:lnTo>
                    <a:pt x="2725" y="528"/>
                  </a:lnTo>
                  <a:lnTo>
                    <a:pt x="2739" y="491"/>
                  </a:lnTo>
                  <a:lnTo>
                    <a:pt x="2752" y="450"/>
                  </a:lnTo>
                  <a:lnTo>
                    <a:pt x="2752" y="410"/>
                  </a:lnTo>
                  <a:lnTo>
                    <a:pt x="2752" y="369"/>
                  </a:lnTo>
                  <a:lnTo>
                    <a:pt x="2752" y="333"/>
                  </a:lnTo>
                  <a:lnTo>
                    <a:pt x="2739" y="292"/>
                  </a:lnTo>
                  <a:lnTo>
                    <a:pt x="2725" y="256"/>
                  </a:lnTo>
                  <a:lnTo>
                    <a:pt x="2712" y="244"/>
                  </a:lnTo>
                  <a:lnTo>
                    <a:pt x="2699" y="235"/>
                  </a:lnTo>
                  <a:lnTo>
                    <a:pt x="2672" y="223"/>
                  </a:lnTo>
                  <a:lnTo>
                    <a:pt x="2646" y="215"/>
                  </a:lnTo>
                  <a:lnTo>
                    <a:pt x="2633" y="207"/>
                  </a:lnTo>
                  <a:lnTo>
                    <a:pt x="2619" y="195"/>
                  </a:lnTo>
                  <a:lnTo>
                    <a:pt x="2606" y="187"/>
                  </a:lnTo>
                  <a:lnTo>
                    <a:pt x="2606" y="175"/>
                  </a:lnTo>
                  <a:lnTo>
                    <a:pt x="2633" y="166"/>
                  </a:lnTo>
                  <a:lnTo>
                    <a:pt x="2646" y="162"/>
                  </a:lnTo>
                  <a:lnTo>
                    <a:pt x="2672" y="162"/>
                  </a:lnTo>
                  <a:lnTo>
                    <a:pt x="2686" y="162"/>
                  </a:lnTo>
                  <a:lnTo>
                    <a:pt x="2712" y="162"/>
                  </a:lnTo>
                  <a:lnTo>
                    <a:pt x="2725" y="158"/>
                  </a:lnTo>
                  <a:lnTo>
                    <a:pt x="2739" y="158"/>
                  </a:lnTo>
                  <a:lnTo>
                    <a:pt x="2752" y="154"/>
                  </a:lnTo>
                  <a:lnTo>
                    <a:pt x="2275" y="0"/>
                  </a:lnTo>
                  <a:lnTo>
                    <a:pt x="2262" y="0"/>
                  </a:lnTo>
                  <a:lnTo>
                    <a:pt x="2262" y="4"/>
                  </a:lnTo>
                  <a:lnTo>
                    <a:pt x="2262" y="8"/>
                  </a:lnTo>
                  <a:lnTo>
                    <a:pt x="2262" y="12"/>
                  </a:lnTo>
                  <a:lnTo>
                    <a:pt x="2262" y="16"/>
                  </a:lnTo>
                  <a:lnTo>
                    <a:pt x="2249" y="20"/>
                  </a:lnTo>
                  <a:lnTo>
                    <a:pt x="2249" y="20"/>
                  </a:lnTo>
                  <a:lnTo>
                    <a:pt x="2222" y="24"/>
                  </a:lnTo>
                  <a:lnTo>
                    <a:pt x="2156" y="37"/>
                  </a:lnTo>
                  <a:lnTo>
                    <a:pt x="2090" y="53"/>
                  </a:lnTo>
                  <a:lnTo>
                    <a:pt x="2024" y="69"/>
                  </a:lnTo>
                  <a:lnTo>
                    <a:pt x="1971" y="89"/>
                  </a:lnTo>
                  <a:lnTo>
                    <a:pt x="1905" y="114"/>
                  </a:lnTo>
                  <a:lnTo>
                    <a:pt x="1852" y="138"/>
                  </a:lnTo>
                  <a:lnTo>
                    <a:pt x="1799" y="162"/>
                  </a:lnTo>
                  <a:lnTo>
                    <a:pt x="1746" y="183"/>
                  </a:lnTo>
                  <a:lnTo>
                    <a:pt x="1693" y="211"/>
                  </a:lnTo>
                  <a:lnTo>
                    <a:pt x="1654" y="235"/>
                  </a:lnTo>
                  <a:lnTo>
                    <a:pt x="1601" y="256"/>
                  </a:lnTo>
                  <a:lnTo>
                    <a:pt x="1561" y="280"/>
                  </a:lnTo>
                  <a:lnTo>
                    <a:pt x="1521" y="300"/>
                  </a:lnTo>
                  <a:lnTo>
                    <a:pt x="1468" y="325"/>
                  </a:lnTo>
                  <a:lnTo>
                    <a:pt x="1415" y="345"/>
                  </a:lnTo>
                  <a:lnTo>
                    <a:pt x="1349" y="365"/>
                  </a:lnTo>
                  <a:lnTo>
                    <a:pt x="1323" y="369"/>
                  </a:lnTo>
                  <a:lnTo>
                    <a:pt x="1296" y="373"/>
                  </a:lnTo>
                  <a:lnTo>
                    <a:pt x="1283" y="373"/>
                  </a:lnTo>
                  <a:lnTo>
                    <a:pt x="1257" y="373"/>
                  </a:lnTo>
                  <a:lnTo>
                    <a:pt x="1230" y="373"/>
                  </a:lnTo>
                  <a:lnTo>
                    <a:pt x="1217" y="373"/>
                  </a:lnTo>
                  <a:lnTo>
                    <a:pt x="1204" y="369"/>
                  </a:lnTo>
                  <a:lnTo>
                    <a:pt x="1190" y="369"/>
                  </a:lnTo>
                  <a:lnTo>
                    <a:pt x="1164" y="341"/>
                  </a:lnTo>
                  <a:lnTo>
                    <a:pt x="1151" y="312"/>
                  </a:lnTo>
                  <a:lnTo>
                    <a:pt x="1138" y="288"/>
                  </a:lnTo>
                  <a:lnTo>
                    <a:pt x="1138" y="260"/>
                  </a:lnTo>
                  <a:lnTo>
                    <a:pt x="1138" y="235"/>
                  </a:lnTo>
                  <a:lnTo>
                    <a:pt x="1138" y="207"/>
                  </a:lnTo>
                  <a:lnTo>
                    <a:pt x="1138" y="183"/>
                  </a:lnTo>
                  <a:lnTo>
                    <a:pt x="1138" y="154"/>
                  </a:lnTo>
                  <a:lnTo>
                    <a:pt x="1098" y="162"/>
                  </a:lnTo>
                  <a:lnTo>
                    <a:pt x="1058" y="175"/>
                  </a:lnTo>
                  <a:lnTo>
                    <a:pt x="1018" y="183"/>
                  </a:lnTo>
                  <a:lnTo>
                    <a:pt x="992" y="191"/>
                  </a:lnTo>
                  <a:lnTo>
                    <a:pt x="952" y="199"/>
                  </a:lnTo>
                  <a:lnTo>
                    <a:pt x="899" y="207"/>
                  </a:lnTo>
                  <a:lnTo>
                    <a:pt x="860" y="215"/>
                  </a:lnTo>
                  <a:lnTo>
                    <a:pt x="807" y="219"/>
                  </a:lnTo>
                  <a:lnTo>
                    <a:pt x="780" y="244"/>
                  </a:lnTo>
                  <a:lnTo>
                    <a:pt x="754" y="264"/>
                  </a:lnTo>
                  <a:lnTo>
                    <a:pt x="727" y="284"/>
                  </a:lnTo>
                  <a:lnTo>
                    <a:pt x="701" y="304"/>
                  </a:lnTo>
                  <a:lnTo>
                    <a:pt x="674" y="325"/>
                  </a:lnTo>
                  <a:lnTo>
                    <a:pt x="648" y="345"/>
                  </a:lnTo>
                  <a:lnTo>
                    <a:pt x="635" y="361"/>
                  </a:lnTo>
                  <a:lnTo>
                    <a:pt x="608" y="377"/>
                  </a:lnTo>
                  <a:lnTo>
                    <a:pt x="582" y="426"/>
                  </a:lnTo>
                  <a:lnTo>
                    <a:pt x="555" y="471"/>
                  </a:lnTo>
                  <a:lnTo>
                    <a:pt x="529" y="519"/>
                  </a:lnTo>
                  <a:lnTo>
                    <a:pt x="489" y="564"/>
                  </a:lnTo>
                  <a:lnTo>
                    <a:pt x="463" y="613"/>
                  </a:lnTo>
                  <a:lnTo>
                    <a:pt x="450" y="661"/>
                  </a:lnTo>
                  <a:lnTo>
                    <a:pt x="450" y="710"/>
                  </a:lnTo>
                  <a:lnTo>
                    <a:pt x="463" y="759"/>
                  </a:lnTo>
                  <a:lnTo>
                    <a:pt x="463" y="775"/>
                  </a:lnTo>
                  <a:lnTo>
                    <a:pt x="463" y="795"/>
                  </a:lnTo>
                  <a:lnTo>
                    <a:pt x="463" y="812"/>
                  </a:lnTo>
                  <a:lnTo>
                    <a:pt x="450" y="832"/>
                  </a:lnTo>
                  <a:lnTo>
                    <a:pt x="450" y="848"/>
                  </a:lnTo>
                  <a:lnTo>
                    <a:pt x="463" y="868"/>
                  </a:lnTo>
                  <a:lnTo>
                    <a:pt x="463" y="885"/>
                  </a:lnTo>
                  <a:lnTo>
                    <a:pt x="476" y="901"/>
                  </a:lnTo>
                  <a:lnTo>
                    <a:pt x="476" y="925"/>
                  </a:lnTo>
                  <a:lnTo>
                    <a:pt x="476" y="949"/>
                  </a:lnTo>
                  <a:lnTo>
                    <a:pt x="489" y="970"/>
                  </a:lnTo>
                  <a:lnTo>
                    <a:pt x="502" y="994"/>
                  </a:lnTo>
                  <a:lnTo>
                    <a:pt x="516" y="1018"/>
                  </a:lnTo>
                  <a:lnTo>
                    <a:pt x="529" y="1039"/>
                  </a:lnTo>
                  <a:lnTo>
                    <a:pt x="529" y="1063"/>
                  </a:lnTo>
                  <a:lnTo>
                    <a:pt x="529" y="1083"/>
                  </a:lnTo>
                  <a:lnTo>
                    <a:pt x="542" y="1100"/>
                  </a:lnTo>
                  <a:lnTo>
                    <a:pt x="555" y="1112"/>
                  </a:lnTo>
                  <a:lnTo>
                    <a:pt x="569" y="1128"/>
                  </a:lnTo>
                  <a:lnTo>
                    <a:pt x="569" y="1144"/>
                  </a:lnTo>
                  <a:lnTo>
                    <a:pt x="582" y="1156"/>
                  </a:lnTo>
                  <a:lnTo>
                    <a:pt x="595" y="1173"/>
                  </a:lnTo>
                  <a:lnTo>
                    <a:pt x="595" y="1189"/>
                  </a:lnTo>
                  <a:lnTo>
                    <a:pt x="608" y="1205"/>
                  </a:lnTo>
                  <a:lnTo>
                    <a:pt x="622" y="1237"/>
                  </a:lnTo>
                  <a:lnTo>
                    <a:pt x="622" y="1270"/>
                  </a:lnTo>
                  <a:lnTo>
                    <a:pt x="595" y="1298"/>
                  </a:lnTo>
                  <a:lnTo>
                    <a:pt x="555" y="1327"/>
                  </a:lnTo>
                  <a:lnTo>
                    <a:pt x="516" y="1355"/>
                  </a:lnTo>
                  <a:lnTo>
                    <a:pt x="450" y="1379"/>
                  </a:lnTo>
                  <a:lnTo>
                    <a:pt x="397" y="1404"/>
                  </a:lnTo>
                  <a:lnTo>
                    <a:pt x="330" y="1428"/>
                  </a:lnTo>
                  <a:lnTo>
                    <a:pt x="304" y="1432"/>
                  </a:lnTo>
                  <a:lnTo>
                    <a:pt x="291" y="1436"/>
                  </a:lnTo>
                  <a:lnTo>
                    <a:pt x="278" y="1440"/>
                  </a:lnTo>
                  <a:lnTo>
                    <a:pt x="264" y="1444"/>
                  </a:lnTo>
                  <a:lnTo>
                    <a:pt x="251" y="1448"/>
                  </a:lnTo>
                  <a:lnTo>
                    <a:pt x="251" y="1457"/>
                  </a:lnTo>
                  <a:lnTo>
                    <a:pt x="238" y="1457"/>
                  </a:lnTo>
                  <a:lnTo>
                    <a:pt x="225" y="1461"/>
                  </a:lnTo>
                  <a:lnTo>
                    <a:pt x="225" y="1461"/>
                  </a:lnTo>
                  <a:lnTo>
                    <a:pt x="225" y="1465"/>
                  </a:lnTo>
                  <a:lnTo>
                    <a:pt x="225" y="1465"/>
                  </a:lnTo>
                  <a:lnTo>
                    <a:pt x="225" y="1465"/>
                  </a:lnTo>
                  <a:lnTo>
                    <a:pt x="225" y="1469"/>
                  </a:lnTo>
                  <a:lnTo>
                    <a:pt x="238" y="1469"/>
                  </a:lnTo>
                  <a:lnTo>
                    <a:pt x="238" y="1473"/>
                  </a:lnTo>
                  <a:lnTo>
                    <a:pt x="238" y="1473"/>
                  </a:lnTo>
                  <a:lnTo>
                    <a:pt x="238" y="1473"/>
                  </a:lnTo>
                  <a:lnTo>
                    <a:pt x="225" y="1473"/>
                  </a:lnTo>
                  <a:lnTo>
                    <a:pt x="225" y="1473"/>
                  </a:lnTo>
                  <a:lnTo>
                    <a:pt x="211" y="1473"/>
                  </a:lnTo>
                  <a:lnTo>
                    <a:pt x="211" y="1473"/>
                  </a:lnTo>
                  <a:lnTo>
                    <a:pt x="198" y="1477"/>
                  </a:lnTo>
                  <a:lnTo>
                    <a:pt x="185" y="1477"/>
                  </a:lnTo>
                  <a:lnTo>
                    <a:pt x="185" y="1477"/>
                  </a:lnTo>
                  <a:lnTo>
                    <a:pt x="145" y="1489"/>
                  </a:lnTo>
                  <a:lnTo>
                    <a:pt x="119" y="1501"/>
                  </a:lnTo>
                  <a:lnTo>
                    <a:pt x="92" y="1513"/>
                  </a:lnTo>
                  <a:lnTo>
                    <a:pt x="66" y="1530"/>
                  </a:lnTo>
                  <a:lnTo>
                    <a:pt x="39" y="1546"/>
                  </a:lnTo>
                  <a:lnTo>
                    <a:pt x="26" y="1562"/>
                  </a:lnTo>
                  <a:lnTo>
                    <a:pt x="13" y="1578"/>
                  </a:lnTo>
                  <a:lnTo>
                    <a:pt x="0" y="1595"/>
                  </a:lnTo>
                  <a:lnTo>
                    <a:pt x="13" y="1599"/>
                  </a:lnTo>
                  <a:lnTo>
                    <a:pt x="39" y="1607"/>
                  </a:lnTo>
                  <a:lnTo>
                    <a:pt x="53" y="1611"/>
                  </a:lnTo>
                  <a:lnTo>
                    <a:pt x="66" y="1615"/>
                  </a:lnTo>
                  <a:lnTo>
                    <a:pt x="92" y="1615"/>
                  </a:lnTo>
                  <a:lnTo>
                    <a:pt x="119" y="1619"/>
                  </a:lnTo>
                  <a:lnTo>
                    <a:pt x="132" y="1623"/>
                  </a:lnTo>
                  <a:lnTo>
                    <a:pt x="158" y="1623"/>
                  </a:lnTo>
                  <a:close/>
                </a:path>
              </a:pathLst>
            </a:custGeom>
            <a:solidFill>
              <a:srgbClr val="D9E0F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42" name="Freeform 18"/>
            <p:cNvSpPr>
              <a:spLocks/>
            </p:cNvSpPr>
            <p:nvPr/>
          </p:nvSpPr>
          <p:spPr bwMode="auto">
            <a:xfrm>
              <a:off x="2947" y="6253"/>
              <a:ext cx="2898" cy="1818"/>
            </a:xfrm>
            <a:custGeom>
              <a:avLst/>
              <a:gdLst/>
              <a:ahLst/>
              <a:cxnLst>
                <a:cxn ang="0">
                  <a:pos x="2117" y="1725"/>
                </a:cxn>
                <a:cxn ang="0">
                  <a:pos x="2038" y="1631"/>
                </a:cxn>
                <a:cxn ang="0">
                  <a:pos x="1932" y="1550"/>
                </a:cxn>
                <a:cxn ang="0">
                  <a:pos x="1800" y="1469"/>
                </a:cxn>
                <a:cxn ang="0">
                  <a:pos x="1681" y="1372"/>
                </a:cxn>
                <a:cxn ang="0">
                  <a:pos x="1720" y="1258"/>
                </a:cxn>
                <a:cxn ang="0">
                  <a:pos x="1787" y="1193"/>
                </a:cxn>
                <a:cxn ang="0">
                  <a:pos x="1813" y="1132"/>
                </a:cxn>
                <a:cxn ang="0">
                  <a:pos x="1892" y="1067"/>
                </a:cxn>
                <a:cxn ang="0">
                  <a:pos x="2025" y="958"/>
                </a:cxn>
                <a:cxn ang="0">
                  <a:pos x="2210" y="840"/>
                </a:cxn>
                <a:cxn ang="0">
                  <a:pos x="2488" y="649"/>
                </a:cxn>
                <a:cxn ang="0">
                  <a:pos x="2819" y="434"/>
                </a:cxn>
                <a:cxn ang="0">
                  <a:pos x="2885" y="378"/>
                </a:cxn>
                <a:cxn ang="0">
                  <a:pos x="2819" y="317"/>
                </a:cxn>
                <a:cxn ang="0">
                  <a:pos x="2805" y="276"/>
                </a:cxn>
                <a:cxn ang="0">
                  <a:pos x="2250" y="4"/>
                </a:cxn>
                <a:cxn ang="0">
                  <a:pos x="1972" y="4"/>
                </a:cxn>
                <a:cxn ang="0">
                  <a:pos x="2051" y="29"/>
                </a:cxn>
                <a:cxn ang="0">
                  <a:pos x="1998" y="57"/>
                </a:cxn>
                <a:cxn ang="0">
                  <a:pos x="1615" y="163"/>
                </a:cxn>
                <a:cxn ang="0">
                  <a:pos x="1297" y="292"/>
                </a:cxn>
                <a:cxn ang="0">
                  <a:pos x="1112" y="365"/>
                </a:cxn>
                <a:cxn ang="0">
                  <a:pos x="821" y="483"/>
                </a:cxn>
                <a:cxn ang="0">
                  <a:pos x="437" y="666"/>
                </a:cxn>
                <a:cxn ang="0">
                  <a:pos x="159" y="808"/>
                </a:cxn>
                <a:cxn ang="0">
                  <a:pos x="133" y="832"/>
                </a:cxn>
                <a:cxn ang="0">
                  <a:pos x="67" y="832"/>
                </a:cxn>
                <a:cxn ang="0">
                  <a:pos x="93" y="881"/>
                </a:cxn>
                <a:cxn ang="0">
                  <a:pos x="106" y="946"/>
                </a:cxn>
                <a:cxn ang="0">
                  <a:pos x="265" y="1128"/>
                </a:cxn>
                <a:cxn ang="0">
                  <a:pos x="516" y="1282"/>
                </a:cxn>
                <a:cxn ang="0">
                  <a:pos x="543" y="1299"/>
                </a:cxn>
                <a:cxn ang="0">
                  <a:pos x="583" y="1311"/>
                </a:cxn>
                <a:cxn ang="0">
                  <a:pos x="596" y="1278"/>
                </a:cxn>
                <a:cxn ang="0">
                  <a:pos x="781" y="1112"/>
                </a:cxn>
                <a:cxn ang="0">
                  <a:pos x="847" y="1047"/>
                </a:cxn>
                <a:cxn ang="0">
                  <a:pos x="1006" y="933"/>
                </a:cxn>
                <a:cxn ang="0">
                  <a:pos x="1152" y="840"/>
                </a:cxn>
                <a:cxn ang="0">
                  <a:pos x="1231" y="771"/>
                </a:cxn>
                <a:cxn ang="0">
                  <a:pos x="1363" y="690"/>
                </a:cxn>
                <a:cxn ang="0">
                  <a:pos x="1522" y="597"/>
                </a:cxn>
                <a:cxn ang="0">
                  <a:pos x="1562" y="507"/>
                </a:cxn>
                <a:cxn ang="0">
                  <a:pos x="1681" y="483"/>
                </a:cxn>
                <a:cxn ang="0">
                  <a:pos x="1787" y="463"/>
                </a:cxn>
                <a:cxn ang="0">
                  <a:pos x="1972" y="382"/>
                </a:cxn>
                <a:cxn ang="0">
                  <a:pos x="1562" y="633"/>
                </a:cxn>
                <a:cxn ang="0">
                  <a:pos x="1363" y="763"/>
                </a:cxn>
                <a:cxn ang="0">
                  <a:pos x="1257" y="848"/>
                </a:cxn>
                <a:cxn ang="0">
                  <a:pos x="1112" y="942"/>
                </a:cxn>
                <a:cxn ang="0">
                  <a:pos x="953" y="1059"/>
                </a:cxn>
                <a:cxn ang="0">
                  <a:pos x="847" y="1148"/>
                </a:cxn>
                <a:cxn ang="0">
                  <a:pos x="715" y="1286"/>
                </a:cxn>
                <a:cxn ang="0">
                  <a:pos x="464" y="1412"/>
                </a:cxn>
                <a:cxn ang="0">
                  <a:pos x="437" y="1432"/>
                </a:cxn>
                <a:cxn ang="0">
                  <a:pos x="384" y="1441"/>
                </a:cxn>
                <a:cxn ang="0">
                  <a:pos x="1099" y="1530"/>
                </a:cxn>
                <a:cxn ang="0">
                  <a:pos x="1257" y="1481"/>
                </a:cxn>
                <a:cxn ang="0">
                  <a:pos x="1350" y="1477"/>
                </a:cxn>
                <a:cxn ang="0">
                  <a:pos x="1496" y="1562"/>
                </a:cxn>
                <a:cxn ang="0">
                  <a:pos x="1681" y="1676"/>
                </a:cxn>
                <a:cxn ang="0">
                  <a:pos x="1998" y="1798"/>
                </a:cxn>
              </a:cxnLst>
              <a:rect l="0" t="0" r="r" b="b"/>
              <a:pathLst>
                <a:path w="2898" h="1818">
                  <a:moveTo>
                    <a:pt x="2157" y="1818"/>
                  </a:moveTo>
                  <a:lnTo>
                    <a:pt x="2170" y="1806"/>
                  </a:lnTo>
                  <a:lnTo>
                    <a:pt x="2170" y="1789"/>
                  </a:lnTo>
                  <a:lnTo>
                    <a:pt x="2157" y="1773"/>
                  </a:lnTo>
                  <a:lnTo>
                    <a:pt x="2144" y="1757"/>
                  </a:lnTo>
                  <a:lnTo>
                    <a:pt x="2131" y="1741"/>
                  </a:lnTo>
                  <a:lnTo>
                    <a:pt x="2117" y="1725"/>
                  </a:lnTo>
                  <a:lnTo>
                    <a:pt x="2104" y="1712"/>
                  </a:lnTo>
                  <a:lnTo>
                    <a:pt x="2104" y="1696"/>
                  </a:lnTo>
                  <a:lnTo>
                    <a:pt x="2078" y="1680"/>
                  </a:lnTo>
                  <a:lnTo>
                    <a:pt x="2064" y="1668"/>
                  </a:lnTo>
                  <a:lnTo>
                    <a:pt x="2051" y="1656"/>
                  </a:lnTo>
                  <a:lnTo>
                    <a:pt x="2051" y="1643"/>
                  </a:lnTo>
                  <a:lnTo>
                    <a:pt x="2038" y="1631"/>
                  </a:lnTo>
                  <a:lnTo>
                    <a:pt x="2025" y="1619"/>
                  </a:lnTo>
                  <a:lnTo>
                    <a:pt x="2012" y="1607"/>
                  </a:lnTo>
                  <a:lnTo>
                    <a:pt x="1985" y="1599"/>
                  </a:lnTo>
                  <a:lnTo>
                    <a:pt x="1972" y="1587"/>
                  </a:lnTo>
                  <a:lnTo>
                    <a:pt x="1959" y="1574"/>
                  </a:lnTo>
                  <a:lnTo>
                    <a:pt x="1945" y="1562"/>
                  </a:lnTo>
                  <a:lnTo>
                    <a:pt x="1932" y="1550"/>
                  </a:lnTo>
                  <a:lnTo>
                    <a:pt x="1919" y="1538"/>
                  </a:lnTo>
                  <a:lnTo>
                    <a:pt x="1892" y="1526"/>
                  </a:lnTo>
                  <a:lnTo>
                    <a:pt x="1879" y="1518"/>
                  </a:lnTo>
                  <a:lnTo>
                    <a:pt x="1853" y="1510"/>
                  </a:lnTo>
                  <a:lnTo>
                    <a:pt x="1840" y="1493"/>
                  </a:lnTo>
                  <a:lnTo>
                    <a:pt x="1813" y="1481"/>
                  </a:lnTo>
                  <a:lnTo>
                    <a:pt x="1800" y="1469"/>
                  </a:lnTo>
                  <a:lnTo>
                    <a:pt x="1773" y="1457"/>
                  </a:lnTo>
                  <a:lnTo>
                    <a:pt x="1760" y="1445"/>
                  </a:lnTo>
                  <a:lnTo>
                    <a:pt x="1734" y="1432"/>
                  </a:lnTo>
                  <a:lnTo>
                    <a:pt x="1707" y="1420"/>
                  </a:lnTo>
                  <a:lnTo>
                    <a:pt x="1681" y="1408"/>
                  </a:lnTo>
                  <a:lnTo>
                    <a:pt x="1681" y="1392"/>
                  </a:lnTo>
                  <a:lnTo>
                    <a:pt x="1681" y="1372"/>
                  </a:lnTo>
                  <a:lnTo>
                    <a:pt x="1694" y="1355"/>
                  </a:lnTo>
                  <a:lnTo>
                    <a:pt x="1694" y="1335"/>
                  </a:lnTo>
                  <a:lnTo>
                    <a:pt x="1707" y="1319"/>
                  </a:lnTo>
                  <a:lnTo>
                    <a:pt x="1707" y="1303"/>
                  </a:lnTo>
                  <a:lnTo>
                    <a:pt x="1707" y="1282"/>
                  </a:lnTo>
                  <a:lnTo>
                    <a:pt x="1707" y="1266"/>
                  </a:lnTo>
                  <a:lnTo>
                    <a:pt x="1720" y="1258"/>
                  </a:lnTo>
                  <a:lnTo>
                    <a:pt x="1734" y="1246"/>
                  </a:lnTo>
                  <a:lnTo>
                    <a:pt x="1734" y="1238"/>
                  </a:lnTo>
                  <a:lnTo>
                    <a:pt x="1747" y="1230"/>
                  </a:lnTo>
                  <a:lnTo>
                    <a:pt x="1760" y="1217"/>
                  </a:lnTo>
                  <a:lnTo>
                    <a:pt x="1773" y="1209"/>
                  </a:lnTo>
                  <a:lnTo>
                    <a:pt x="1787" y="1201"/>
                  </a:lnTo>
                  <a:lnTo>
                    <a:pt x="1787" y="1193"/>
                  </a:lnTo>
                  <a:lnTo>
                    <a:pt x="1787" y="1181"/>
                  </a:lnTo>
                  <a:lnTo>
                    <a:pt x="1787" y="1173"/>
                  </a:lnTo>
                  <a:lnTo>
                    <a:pt x="1787" y="1161"/>
                  </a:lnTo>
                  <a:lnTo>
                    <a:pt x="1787" y="1153"/>
                  </a:lnTo>
                  <a:lnTo>
                    <a:pt x="1800" y="1144"/>
                  </a:lnTo>
                  <a:lnTo>
                    <a:pt x="1800" y="1140"/>
                  </a:lnTo>
                  <a:lnTo>
                    <a:pt x="1813" y="1132"/>
                  </a:lnTo>
                  <a:lnTo>
                    <a:pt x="1826" y="1124"/>
                  </a:lnTo>
                  <a:lnTo>
                    <a:pt x="1853" y="1116"/>
                  </a:lnTo>
                  <a:lnTo>
                    <a:pt x="1866" y="1104"/>
                  </a:lnTo>
                  <a:lnTo>
                    <a:pt x="1866" y="1096"/>
                  </a:lnTo>
                  <a:lnTo>
                    <a:pt x="1879" y="1084"/>
                  </a:lnTo>
                  <a:lnTo>
                    <a:pt x="1879" y="1075"/>
                  </a:lnTo>
                  <a:lnTo>
                    <a:pt x="1892" y="1067"/>
                  </a:lnTo>
                  <a:lnTo>
                    <a:pt x="1906" y="1055"/>
                  </a:lnTo>
                  <a:lnTo>
                    <a:pt x="1919" y="1047"/>
                  </a:lnTo>
                  <a:lnTo>
                    <a:pt x="1932" y="1031"/>
                  </a:lnTo>
                  <a:lnTo>
                    <a:pt x="1945" y="1011"/>
                  </a:lnTo>
                  <a:lnTo>
                    <a:pt x="1972" y="994"/>
                  </a:lnTo>
                  <a:lnTo>
                    <a:pt x="1998" y="978"/>
                  </a:lnTo>
                  <a:lnTo>
                    <a:pt x="2025" y="958"/>
                  </a:lnTo>
                  <a:lnTo>
                    <a:pt x="2051" y="942"/>
                  </a:lnTo>
                  <a:lnTo>
                    <a:pt x="2078" y="925"/>
                  </a:lnTo>
                  <a:lnTo>
                    <a:pt x="2104" y="909"/>
                  </a:lnTo>
                  <a:lnTo>
                    <a:pt x="2131" y="893"/>
                  </a:lnTo>
                  <a:lnTo>
                    <a:pt x="2144" y="873"/>
                  </a:lnTo>
                  <a:lnTo>
                    <a:pt x="2170" y="856"/>
                  </a:lnTo>
                  <a:lnTo>
                    <a:pt x="2210" y="840"/>
                  </a:lnTo>
                  <a:lnTo>
                    <a:pt x="2236" y="824"/>
                  </a:lnTo>
                  <a:lnTo>
                    <a:pt x="2263" y="808"/>
                  </a:lnTo>
                  <a:lnTo>
                    <a:pt x="2289" y="791"/>
                  </a:lnTo>
                  <a:lnTo>
                    <a:pt x="2316" y="775"/>
                  </a:lnTo>
                  <a:lnTo>
                    <a:pt x="2369" y="731"/>
                  </a:lnTo>
                  <a:lnTo>
                    <a:pt x="2422" y="690"/>
                  </a:lnTo>
                  <a:lnTo>
                    <a:pt x="2488" y="649"/>
                  </a:lnTo>
                  <a:lnTo>
                    <a:pt x="2541" y="613"/>
                  </a:lnTo>
                  <a:lnTo>
                    <a:pt x="2607" y="576"/>
                  </a:lnTo>
                  <a:lnTo>
                    <a:pt x="2673" y="536"/>
                  </a:lnTo>
                  <a:lnTo>
                    <a:pt x="2726" y="495"/>
                  </a:lnTo>
                  <a:lnTo>
                    <a:pt x="2792" y="451"/>
                  </a:lnTo>
                  <a:lnTo>
                    <a:pt x="2805" y="443"/>
                  </a:lnTo>
                  <a:lnTo>
                    <a:pt x="2819" y="434"/>
                  </a:lnTo>
                  <a:lnTo>
                    <a:pt x="2832" y="426"/>
                  </a:lnTo>
                  <a:lnTo>
                    <a:pt x="2845" y="418"/>
                  </a:lnTo>
                  <a:lnTo>
                    <a:pt x="2872" y="410"/>
                  </a:lnTo>
                  <a:lnTo>
                    <a:pt x="2885" y="402"/>
                  </a:lnTo>
                  <a:lnTo>
                    <a:pt x="2898" y="394"/>
                  </a:lnTo>
                  <a:lnTo>
                    <a:pt x="2898" y="386"/>
                  </a:lnTo>
                  <a:lnTo>
                    <a:pt x="2885" y="378"/>
                  </a:lnTo>
                  <a:lnTo>
                    <a:pt x="2872" y="370"/>
                  </a:lnTo>
                  <a:lnTo>
                    <a:pt x="2872" y="361"/>
                  </a:lnTo>
                  <a:lnTo>
                    <a:pt x="2858" y="353"/>
                  </a:lnTo>
                  <a:lnTo>
                    <a:pt x="2858" y="341"/>
                  </a:lnTo>
                  <a:lnTo>
                    <a:pt x="2845" y="333"/>
                  </a:lnTo>
                  <a:lnTo>
                    <a:pt x="2832" y="325"/>
                  </a:lnTo>
                  <a:lnTo>
                    <a:pt x="2819" y="317"/>
                  </a:lnTo>
                  <a:lnTo>
                    <a:pt x="2819" y="313"/>
                  </a:lnTo>
                  <a:lnTo>
                    <a:pt x="2819" y="305"/>
                  </a:lnTo>
                  <a:lnTo>
                    <a:pt x="2805" y="301"/>
                  </a:lnTo>
                  <a:lnTo>
                    <a:pt x="2805" y="292"/>
                  </a:lnTo>
                  <a:lnTo>
                    <a:pt x="2805" y="288"/>
                  </a:lnTo>
                  <a:lnTo>
                    <a:pt x="2805" y="280"/>
                  </a:lnTo>
                  <a:lnTo>
                    <a:pt x="2805" y="276"/>
                  </a:lnTo>
                  <a:lnTo>
                    <a:pt x="2792" y="268"/>
                  </a:lnTo>
                  <a:lnTo>
                    <a:pt x="2329" y="288"/>
                  </a:lnTo>
                  <a:lnTo>
                    <a:pt x="2501" y="37"/>
                  </a:lnTo>
                  <a:lnTo>
                    <a:pt x="2448" y="25"/>
                  </a:lnTo>
                  <a:lnTo>
                    <a:pt x="2382" y="17"/>
                  </a:lnTo>
                  <a:lnTo>
                    <a:pt x="2316" y="12"/>
                  </a:lnTo>
                  <a:lnTo>
                    <a:pt x="2250" y="4"/>
                  </a:lnTo>
                  <a:lnTo>
                    <a:pt x="2184" y="4"/>
                  </a:lnTo>
                  <a:lnTo>
                    <a:pt x="2117" y="0"/>
                  </a:lnTo>
                  <a:lnTo>
                    <a:pt x="2051" y="0"/>
                  </a:lnTo>
                  <a:lnTo>
                    <a:pt x="1985" y="0"/>
                  </a:lnTo>
                  <a:lnTo>
                    <a:pt x="1985" y="4"/>
                  </a:lnTo>
                  <a:lnTo>
                    <a:pt x="1972" y="4"/>
                  </a:lnTo>
                  <a:lnTo>
                    <a:pt x="1972" y="4"/>
                  </a:lnTo>
                  <a:lnTo>
                    <a:pt x="1959" y="4"/>
                  </a:lnTo>
                  <a:lnTo>
                    <a:pt x="1959" y="8"/>
                  </a:lnTo>
                  <a:lnTo>
                    <a:pt x="1959" y="8"/>
                  </a:lnTo>
                  <a:lnTo>
                    <a:pt x="1959" y="8"/>
                  </a:lnTo>
                  <a:lnTo>
                    <a:pt x="1959" y="8"/>
                  </a:lnTo>
                  <a:lnTo>
                    <a:pt x="2038" y="25"/>
                  </a:lnTo>
                  <a:lnTo>
                    <a:pt x="2051" y="29"/>
                  </a:lnTo>
                  <a:lnTo>
                    <a:pt x="2064" y="33"/>
                  </a:lnTo>
                  <a:lnTo>
                    <a:pt x="2051" y="37"/>
                  </a:lnTo>
                  <a:lnTo>
                    <a:pt x="2051" y="41"/>
                  </a:lnTo>
                  <a:lnTo>
                    <a:pt x="2038" y="45"/>
                  </a:lnTo>
                  <a:lnTo>
                    <a:pt x="2025" y="49"/>
                  </a:lnTo>
                  <a:lnTo>
                    <a:pt x="2012" y="53"/>
                  </a:lnTo>
                  <a:lnTo>
                    <a:pt x="1998" y="57"/>
                  </a:lnTo>
                  <a:lnTo>
                    <a:pt x="1932" y="73"/>
                  </a:lnTo>
                  <a:lnTo>
                    <a:pt x="1879" y="86"/>
                  </a:lnTo>
                  <a:lnTo>
                    <a:pt x="1813" y="98"/>
                  </a:lnTo>
                  <a:lnTo>
                    <a:pt x="1760" y="114"/>
                  </a:lnTo>
                  <a:lnTo>
                    <a:pt x="1707" y="126"/>
                  </a:lnTo>
                  <a:lnTo>
                    <a:pt x="1654" y="142"/>
                  </a:lnTo>
                  <a:lnTo>
                    <a:pt x="1615" y="163"/>
                  </a:lnTo>
                  <a:lnTo>
                    <a:pt x="1562" y="179"/>
                  </a:lnTo>
                  <a:lnTo>
                    <a:pt x="1509" y="203"/>
                  </a:lnTo>
                  <a:lnTo>
                    <a:pt x="1469" y="223"/>
                  </a:lnTo>
                  <a:lnTo>
                    <a:pt x="1429" y="240"/>
                  </a:lnTo>
                  <a:lnTo>
                    <a:pt x="1376" y="260"/>
                  </a:lnTo>
                  <a:lnTo>
                    <a:pt x="1337" y="276"/>
                  </a:lnTo>
                  <a:lnTo>
                    <a:pt x="1297" y="292"/>
                  </a:lnTo>
                  <a:lnTo>
                    <a:pt x="1244" y="309"/>
                  </a:lnTo>
                  <a:lnTo>
                    <a:pt x="1204" y="325"/>
                  </a:lnTo>
                  <a:lnTo>
                    <a:pt x="1191" y="333"/>
                  </a:lnTo>
                  <a:lnTo>
                    <a:pt x="1178" y="341"/>
                  </a:lnTo>
                  <a:lnTo>
                    <a:pt x="1165" y="345"/>
                  </a:lnTo>
                  <a:lnTo>
                    <a:pt x="1138" y="357"/>
                  </a:lnTo>
                  <a:lnTo>
                    <a:pt x="1112" y="365"/>
                  </a:lnTo>
                  <a:lnTo>
                    <a:pt x="1085" y="374"/>
                  </a:lnTo>
                  <a:lnTo>
                    <a:pt x="1072" y="382"/>
                  </a:lnTo>
                  <a:lnTo>
                    <a:pt x="1046" y="394"/>
                  </a:lnTo>
                  <a:lnTo>
                    <a:pt x="980" y="414"/>
                  </a:lnTo>
                  <a:lnTo>
                    <a:pt x="927" y="438"/>
                  </a:lnTo>
                  <a:lnTo>
                    <a:pt x="874" y="459"/>
                  </a:lnTo>
                  <a:lnTo>
                    <a:pt x="821" y="483"/>
                  </a:lnTo>
                  <a:lnTo>
                    <a:pt x="768" y="507"/>
                  </a:lnTo>
                  <a:lnTo>
                    <a:pt x="715" y="532"/>
                  </a:lnTo>
                  <a:lnTo>
                    <a:pt x="662" y="556"/>
                  </a:lnTo>
                  <a:lnTo>
                    <a:pt x="596" y="580"/>
                  </a:lnTo>
                  <a:lnTo>
                    <a:pt x="543" y="609"/>
                  </a:lnTo>
                  <a:lnTo>
                    <a:pt x="490" y="637"/>
                  </a:lnTo>
                  <a:lnTo>
                    <a:pt x="437" y="666"/>
                  </a:lnTo>
                  <a:lnTo>
                    <a:pt x="384" y="690"/>
                  </a:lnTo>
                  <a:lnTo>
                    <a:pt x="331" y="718"/>
                  </a:lnTo>
                  <a:lnTo>
                    <a:pt x="278" y="743"/>
                  </a:lnTo>
                  <a:lnTo>
                    <a:pt x="225" y="771"/>
                  </a:lnTo>
                  <a:lnTo>
                    <a:pt x="186" y="804"/>
                  </a:lnTo>
                  <a:lnTo>
                    <a:pt x="159" y="804"/>
                  </a:lnTo>
                  <a:lnTo>
                    <a:pt x="159" y="808"/>
                  </a:lnTo>
                  <a:lnTo>
                    <a:pt x="146" y="812"/>
                  </a:lnTo>
                  <a:lnTo>
                    <a:pt x="146" y="816"/>
                  </a:lnTo>
                  <a:lnTo>
                    <a:pt x="146" y="820"/>
                  </a:lnTo>
                  <a:lnTo>
                    <a:pt x="146" y="824"/>
                  </a:lnTo>
                  <a:lnTo>
                    <a:pt x="146" y="828"/>
                  </a:lnTo>
                  <a:lnTo>
                    <a:pt x="146" y="832"/>
                  </a:lnTo>
                  <a:lnTo>
                    <a:pt x="133" y="832"/>
                  </a:lnTo>
                  <a:lnTo>
                    <a:pt x="119" y="832"/>
                  </a:lnTo>
                  <a:lnTo>
                    <a:pt x="119" y="832"/>
                  </a:lnTo>
                  <a:lnTo>
                    <a:pt x="106" y="832"/>
                  </a:lnTo>
                  <a:lnTo>
                    <a:pt x="93" y="832"/>
                  </a:lnTo>
                  <a:lnTo>
                    <a:pt x="80" y="832"/>
                  </a:lnTo>
                  <a:lnTo>
                    <a:pt x="80" y="832"/>
                  </a:lnTo>
                  <a:lnTo>
                    <a:pt x="67" y="832"/>
                  </a:lnTo>
                  <a:lnTo>
                    <a:pt x="0" y="877"/>
                  </a:lnTo>
                  <a:lnTo>
                    <a:pt x="14" y="877"/>
                  </a:lnTo>
                  <a:lnTo>
                    <a:pt x="40" y="877"/>
                  </a:lnTo>
                  <a:lnTo>
                    <a:pt x="53" y="877"/>
                  </a:lnTo>
                  <a:lnTo>
                    <a:pt x="67" y="877"/>
                  </a:lnTo>
                  <a:lnTo>
                    <a:pt x="80" y="877"/>
                  </a:lnTo>
                  <a:lnTo>
                    <a:pt x="93" y="881"/>
                  </a:lnTo>
                  <a:lnTo>
                    <a:pt x="93" y="885"/>
                  </a:lnTo>
                  <a:lnTo>
                    <a:pt x="93" y="889"/>
                  </a:lnTo>
                  <a:lnTo>
                    <a:pt x="106" y="901"/>
                  </a:lnTo>
                  <a:lnTo>
                    <a:pt x="106" y="913"/>
                  </a:lnTo>
                  <a:lnTo>
                    <a:pt x="106" y="925"/>
                  </a:lnTo>
                  <a:lnTo>
                    <a:pt x="106" y="937"/>
                  </a:lnTo>
                  <a:lnTo>
                    <a:pt x="106" y="946"/>
                  </a:lnTo>
                  <a:lnTo>
                    <a:pt x="106" y="958"/>
                  </a:lnTo>
                  <a:lnTo>
                    <a:pt x="119" y="966"/>
                  </a:lnTo>
                  <a:lnTo>
                    <a:pt x="119" y="978"/>
                  </a:lnTo>
                  <a:lnTo>
                    <a:pt x="133" y="1019"/>
                  </a:lnTo>
                  <a:lnTo>
                    <a:pt x="172" y="1055"/>
                  </a:lnTo>
                  <a:lnTo>
                    <a:pt x="212" y="1092"/>
                  </a:lnTo>
                  <a:lnTo>
                    <a:pt x="265" y="1128"/>
                  </a:lnTo>
                  <a:lnTo>
                    <a:pt x="318" y="1165"/>
                  </a:lnTo>
                  <a:lnTo>
                    <a:pt x="384" y="1201"/>
                  </a:lnTo>
                  <a:lnTo>
                    <a:pt x="437" y="1238"/>
                  </a:lnTo>
                  <a:lnTo>
                    <a:pt x="490" y="1274"/>
                  </a:lnTo>
                  <a:lnTo>
                    <a:pt x="490" y="1278"/>
                  </a:lnTo>
                  <a:lnTo>
                    <a:pt x="503" y="1278"/>
                  </a:lnTo>
                  <a:lnTo>
                    <a:pt x="516" y="1282"/>
                  </a:lnTo>
                  <a:lnTo>
                    <a:pt x="516" y="1282"/>
                  </a:lnTo>
                  <a:lnTo>
                    <a:pt x="530" y="1286"/>
                  </a:lnTo>
                  <a:lnTo>
                    <a:pt x="543" y="1286"/>
                  </a:lnTo>
                  <a:lnTo>
                    <a:pt x="543" y="1290"/>
                  </a:lnTo>
                  <a:lnTo>
                    <a:pt x="543" y="1295"/>
                  </a:lnTo>
                  <a:lnTo>
                    <a:pt x="543" y="1295"/>
                  </a:lnTo>
                  <a:lnTo>
                    <a:pt x="543" y="1299"/>
                  </a:lnTo>
                  <a:lnTo>
                    <a:pt x="543" y="1299"/>
                  </a:lnTo>
                  <a:lnTo>
                    <a:pt x="543" y="1303"/>
                  </a:lnTo>
                  <a:lnTo>
                    <a:pt x="543" y="1307"/>
                  </a:lnTo>
                  <a:lnTo>
                    <a:pt x="543" y="1307"/>
                  </a:lnTo>
                  <a:lnTo>
                    <a:pt x="556" y="1311"/>
                  </a:lnTo>
                  <a:lnTo>
                    <a:pt x="556" y="1315"/>
                  </a:lnTo>
                  <a:lnTo>
                    <a:pt x="583" y="1311"/>
                  </a:lnTo>
                  <a:lnTo>
                    <a:pt x="596" y="1311"/>
                  </a:lnTo>
                  <a:lnTo>
                    <a:pt x="596" y="1303"/>
                  </a:lnTo>
                  <a:lnTo>
                    <a:pt x="596" y="1299"/>
                  </a:lnTo>
                  <a:lnTo>
                    <a:pt x="583" y="1295"/>
                  </a:lnTo>
                  <a:lnTo>
                    <a:pt x="583" y="1290"/>
                  </a:lnTo>
                  <a:lnTo>
                    <a:pt x="583" y="1282"/>
                  </a:lnTo>
                  <a:lnTo>
                    <a:pt x="596" y="1278"/>
                  </a:lnTo>
                  <a:lnTo>
                    <a:pt x="622" y="1254"/>
                  </a:lnTo>
                  <a:lnTo>
                    <a:pt x="649" y="1234"/>
                  </a:lnTo>
                  <a:lnTo>
                    <a:pt x="675" y="1209"/>
                  </a:lnTo>
                  <a:lnTo>
                    <a:pt x="702" y="1185"/>
                  </a:lnTo>
                  <a:lnTo>
                    <a:pt x="728" y="1161"/>
                  </a:lnTo>
                  <a:lnTo>
                    <a:pt x="755" y="1136"/>
                  </a:lnTo>
                  <a:lnTo>
                    <a:pt x="781" y="1112"/>
                  </a:lnTo>
                  <a:lnTo>
                    <a:pt x="821" y="1088"/>
                  </a:lnTo>
                  <a:lnTo>
                    <a:pt x="821" y="1079"/>
                  </a:lnTo>
                  <a:lnTo>
                    <a:pt x="821" y="1071"/>
                  </a:lnTo>
                  <a:lnTo>
                    <a:pt x="821" y="1067"/>
                  </a:lnTo>
                  <a:lnTo>
                    <a:pt x="834" y="1059"/>
                  </a:lnTo>
                  <a:lnTo>
                    <a:pt x="834" y="1051"/>
                  </a:lnTo>
                  <a:lnTo>
                    <a:pt x="847" y="1047"/>
                  </a:lnTo>
                  <a:lnTo>
                    <a:pt x="847" y="1039"/>
                  </a:lnTo>
                  <a:lnTo>
                    <a:pt x="860" y="1035"/>
                  </a:lnTo>
                  <a:lnTo>
                    <a:pt x="900" y="1015"/>
                  </a:lnTo>
                  <a:lnTo>
                    <a:pt x="927" y="994"/>
                  </a:lnTo>
                  <a:lnTo>
                    <a:pt x="953" y="974"/>
                  </a:lnTo>
                  <a:lnTo>
                    <a:pt x="980" y="954"/>
                  </a:lnTo>
                  <a:lnTo>
                    <a:pt x="1006" y="933"/>
                  </a:lnTo>
                  <a:lnTo>
                    <a:pt x="1032" y="913"/>
                  </a:lnTo>
                  <a:lnTo>
                    <a:pt x="1059" y="893"/>
                  </a:lnTo>
                  <a:lnTo>
                    <a:pt x="1099" y="873"/>
                  </a:lnTo>
                  <a:lnTo>
                    <a:pt x="1112" y="864"/>
                  </a:lnTo>
                  <a:lnTo>
                    <a:pt x="1125" y="856"/>
                  </a:lnTo>
                  <a:lnTo>
                    <a:pt x="1138" y="848"/>
                  </a:lnTo>
                  <a:lnTo>
                    <a:pt x="1152" y="840"/>
                  </a:lnTo>
                  <a:lnTo>
                    <a:pt x="1165" y="832"/>
                  </a:lnTo>
                  <a:lnTo>
                    <a:pt x="1178" y="824"/>
                  </a:lnTo>
                  <a:lnTo>
                    <a:pt x="1204" y="816"/>
                  </a:lnTo>
                  <a:lnTo>
                    <a:pt x="1218" y="808"/>
                  </a:lnTo>
                  <a:lnTo>
                    <a:pt x="1218" y="795"/>
                  </a:lnTo>
                  <a:lnTo>
                    <a:pt x="1231" y="783"/>
                  </a:lnTo>
                  <a:lnTo>
                    <a:pt x="1231" y="771"/>
                  </a:lnTo>
                  <a:lnTo>
                    <a:pt x="1244" y="759"/>
                  </a:lnTo>
                  <a:lnTo>
                    <a:pt x="1257" y="747"/>
                  </a:lnTo>
                  <a:lnTo>
                    <a:pt x="1284" y="739"/>
                  </a:lnTo>
                  <a:lnTo>
                    <a:pt x="1297" y="727"/>
                  </a:lnTo>
                  <a:lnTo>
                    <a:pt x="1310" y="718"/>
                  </a:lnTo>
                  <a:lnTo>
                    <a:pt x="1337" y="702"/>
                  </a:lnTo>
                  <a:lnTo>
                    <a:pt x="1363" y="690"/>
                  </a:lnTo>
                  <a:lnTo>
                    <a:pt x="1390" y="678"/>
                  </a:lnTo>
                  <a:lnTo>
                    <a:pt x="1403" y="662"/>
                  </a:lnTo>
                  <a:lnTo>
                    <a:pt x="1429" y="649"/>
                  </a:lnTo>
                  <a:lnTo>
                    <a:pt x="1443" y="637"/>
                  </a:lnTo>
                  <a:lnTo>
                    <a:pt x="1469" y="621"/>
                  </a:lnTo>
                  <a:lnTo>
                    <a:pt x="1496" y="609"/>
                  </a:lnTo>
                  <a:lnTo>
                    <a:pt x="1522" y="597"/>
                  </a:lnTo>
                  <a:lnTo>
                    <a:pt x="1535" y="580"/>
                  </a:lnTo>
                  <a:lnTo>
                    <a:pt x="1548" y="568"/>
                  </a:lnTo>
                  <a:lnTo>
                    <a:pt x="1535" y="556"/>
                  </a:lnTo>
                  <a:lnTo>
                    <a:pt x="1535" y="544"/>
                  </a:lnTo>
                  <a:lnTo>
                    <a:pt x="1535" y="532"/>
                  </a:lnTo>
                  <a:lnTo>
                    <a:pt x="1548" y="520"/>
                  </a:lnTo>
                  <a:lnTo>
                    <a:pt x="1562" y="507"/>
                  </a:lnTo>
                  <a:lnTo>
                    <a:pt x="1654" y="394"/>
                  </a:lnTo>
                  <a:lnTo>
                    <a:pt x="1681" y="406"/>
                  </a:lnTo>
                  <a:lnTo>
                    <a:pt x="1707" y="418"/>
                  </a:lnTo>
                  <a:lnTo>
                    <a:pt x="1707" y="434"/>
                  </a:lnTo>
                  <a:lnTo>
                    <a:pt x="1694" y="451"/>
                  </a:lnTo>
                  <a:lnTo>
                    <a:pt x="1681" y="467"/>
                  </a:lnTo>
                  <a:lnTo>
                    <a:pt x="1681" y="483"/>
                  </a:lnTo>
                  <a:lnTo>
                    <a:pt x="1668" y="499"/>
                  </a:lnTo>
                  <a:lnTo>
                    <a:pt x="1668" y="516"/>
                  </a:lnTo>
                  <a:lnTo>
                    <a:pt x="1694" y="507"/>
                  </a:lnTo>
                  <a:lnTo>
                    <a:pt x="1734" y="499"/>
                  </a:lnTo>
                  <a:lnTo>
                    <a:pt x="1747" y="487"/>
                  </a:lnTo>
                  <a:lnTo>
                    <a:pt x="1773" y="475"/>
                  </a:lnTo>
                  <a:lnTo>
                    <a:pt x="1787" y="463"/>
                  </a:lnTo>
                  <a:lnTo>
                    <a:pt x="1813" y="451"/>
                  </a:lnTo>
                  <a:lnTo>
                    <a:pt x="1840" y="438"/>
                  </a:lnTo>
                  <a:lnTo>
                    <a:pt x="1866" y="430"/>
                  </a:lnTo>
                  <a:lnTo>
                    <a:pt x="1892" y="418"/>
                  </a:lnTo>
                  <a:lnTo>
                    <a:pt x="1919" y="406"/>
                  </a:lnTo>
                  <a:lnTo>
                    <a:pt x="1945" y="394"/>
                  </a:lnTo>
                  <a:lnTo>
                    <a:pt x="1972" y="382"/>
                  </a:lnTo>
                  <a:lnTo>
                    <a:pt x="1998" y="370"/>
                  </a:lnTo>
                  <a:lnTo>
                    <a:pt x="2038" y="361"/>
                  </a:lnTo>
                  <a:lnTo>
                    <a:pt x="2078" y="357"/>
                  </a:lnTo>
                  <a:lnTo>
                    <a:pt x="2131" y="353"/>
                  </a:lnTo>
                  <a:lnTo>
                    <a:pt x="1615" y="609"/>
                  </a:lnTo>
                  <a:lnTo>
                    <a:pt x="1588" y="621"/>
                  </a:lnTo>
                  <a:lnTo>
                    <a:pt x="1562" y="633"/>
                  </a:lnTo>
                  <a:lnTo>
                    <a:pt x="1535" y="653"/>
                  </a:lnTo>
                  <a:lnTo>
                    <a:pt x="1509" y="674"/>
                  </a:lnTo>
                  <a:lnTo>
                    <a:pt x="1469" y="694"/>
                  </a:lnTo>
                  <a:lnTo>
                    <a:pt x="1443" y="714"/>
                  </a:lnTo>
                  <a:lnTo>
                    <a:pt x="1403" y="731"/>
                  </a:lnTo>
                  <a:lnTo>
                    <a:pt x="1376" y="747"/>
                  </a:lnTo>
                  <a:lnTo>
                    <a:pt x="1363" y="763"/>
                  </a:lnTo>
                  <a:lnTo>
                    <a:pt x="1337" y="775"/>
                  </a:lnTo>
                  <a:lnTo>
                    <a:pt x="1324" y="787"/>
                  </a:lnTo>
                  <a:lnTo>
                    <a:pt x="1310" y="800"/>
                  </a:lnTo>
                  <a:lnTo>
                    <a:pt x="1297" y="812"/>
                  </a:lnTo>
                  <a:lnTo>
                    <a:pt x="1284" y="824"/>
                  </a:lnTo>
                  <a:lnTo>
                    <a:pt x="1271" y="836"/>
                  </a:lnTo>
                  <a:lnTo>
                    <a:pt x="1257" y="848"/>
                  </a:lnTo>
                  <a:lnTo>
                    <a:pt x="1231" y="864"/>
                  </a:lnTo>
                  <a:lnTo>
                    <a:pt x="1204" y="877"/>
                  </a:lnTo>
                  <a:lnTo>
                    <a:pt x="1178" y="889"/>
                  </a:lnTo>
                  <a:lnTo>
                    <a:pt x="1165" y="905"/>
                  </a:lnTo>
                  <a:lnTo>
                    <a:pt x="1138" y="917"/>
                  </a:lnTo>
                  <a:lnTo>
                    <a:pt x="1125" y="929"/>
                  </a:lnTo>
                  <a:lnTo>
                    <a:pt x="1112" y="942"/>
                  </a:lnTo>
                  <a:lnTo>
                    <a:pt x="1099" y="958"/>
                  </a:lnTo>
                  <a:lnTo>
                    <a:pt x="1072" y="974"/>
                  </a:lnTo>
                  <a:lnTo>
                    <a:pt x="1046" y="990"/>
                  </a:lnTo>
                  <a:lnTo>
                    <a:pt x="1032" y="1006"/>
                  </a:lnTo>
                  <a:lnTo>
                    <a:pt x="1006" y="1027"/>
                  </a:lnTo>
                  <a:lnTo>
                    <a:pt x="980" y="1043"/>
                  </a:lnTo>
                  <a:lnTo>
                    <a:pt x="953" y="1059"/>
                  </a:lnTo>
                  <a:lnTo>
                    <a:pt x="940" y="1079"/>
                  </a:lnTo>
                  <a:lnTo>
                    <a:pt x="913" y="1096"/>
                  </a:lnTo>
                  <a:lnTo>
                    <a:pt x="900" y="1108"/>
                  </a:lnTo>
                  <a:lnTo>
                    <a:pt x="887" y="1116"/>
                  </a:lnTo>
                  <a:lnTo>
                    <a:pt x="874" y="1128"/>
                  </a:lnTo>
                  <a:lnTo>
                    <a:pt x="860" y="1140"/>
                  </a:lnTo>
                  <a:lnTo>
                    <a:pt x="847" y="1148"/>
                  </a:lnTo>
                  <a:lnTo>
                    <a:pt x="834" y="1161"/>
                  </a:lnTo>
                  <a:lnTo>
                    <a:pt x="821" y="1173"/>
                  </a:lnTo>
                  <a:lnTo>
                    <a:pt x="808" y="1181"/>
                  </a:lnTo>
                  <a:lnTo>
                    <a:pt x="781" y="1209"/>
                  </a:lnTo>
                  <a:lnTo>
                    <a:pt x="768" y="1238"/>
                  </a:lnTo>
                  <a:lnTo>
                    <a:pt x="741" y="1262"/>
                  </a:lnTo>
                  <a:lnTo>
                    <a:pt x="715" y="1286"/>
                  </a:lnTo>
                  <a:lnTo>
                    <a:pt x="702" y="1311"/>
                  </a:lnTo>
                  <a:lnTo>
                    <a:pt x="688" y="1335"/>
                  </a:lnTo>
                  <a:lnTo>
                    <a:pt x="688" y="1359"/>
                  </a:lnTo>
                  <a:lnTo>
                    <a:pt x="688" y="1380"/>
                  </a:lnTo>
                  <a:lnTo>
                    <a:pt x="464" y="1408"/>
                  </a:lnTo>
                  <a:lnTo>
                    <a:pt x="464" y="1412"/>
                  </a:lnTo>
                  <a:lnTo>
                    <a:pt x="464" y="1412"/>
                  </a:lnTo>
                  <a:lnTo>
                    <a:pt x="450" y="1416"/>
                  </a:lnTo>
                  <a:lnTo>
                    <a:pt x="450" y="1416"/>
                  </a:lnTo>
                  <a:lnTo>
                    <a:pt x="437" y="1420"/>
                  </a:lnTo>
                  <a:lnTo>
                    <a:pt x="437" y="1424"/>
                  </a:lnTo>
                  <a:lnTo>
                    <a:pt x="437" y="1424"/>
                  </a:lnTo>
                  <a:lnTo>
                    <a:pt x="437" y="1428"/>
                  </a:lnTo>
                  <a:lnTo>
                    <a:pt x="437" y="1432"/>
                  </a:lnTo>
                  <a:lnTo>
                    <a:pt x="424" y="1432"/>
                  </a:lnTo>
                  <a:lnTo>
                    <a:pt x="424" y="1432"/>
                  </a:lnTo>
                  <a:lnTo>
                    <a:pt x="411" y="1432"/>
                  </a:lnTo>
                  <a:lnTo>
                    <a:pt x="397" y="1432"/>
                  </a:lnTo>
                  <a:lnTo>
                    <a:pt x="397" y="1432"/>
                  </a:lnTo>
                  <a:lnTo>
                    <a:pt x="384" y="1436"/>
                  </a:lnTo>
                  <a:lnTo>
                    <a:pt x="384" y="1441"/>
                  </a:lnTo>
                  <a:lnTo>
                    <a:pt x="464" y="1441"/>
                  </a:lnTo>
                  <a:lnTo>
                    <a:pt x="543" y="1445"/>
                  </a:lnTo>
                  <a:lnTo>
                    <a:pt x="622" y="1449"/>
                  </a:lnTo>
                  <a:lnTo>
                    <a:pt x="702" y="1457"/>
                  </a:lnTo>
                  <a:lnTo>
                    <a:pt x="847" y="1477"/>
                  </a:lnTo>
                  <a:lnTo>
                    <a:pt x="980" y="1501"/>
                  </a:lnTo>
                  <a:lnTo>
                    <a:pt x="1099" y="1530"/>
                  </a:lnTo>
                  <a:lnTo>
                    <a:pt x="1231" y="1562"/>
                  </a:lnTo>
                  <a:lnTo>
                    <a:pt x="1350" y="1595"/>
                  </a:lnTo>
                  <a:lnTo>
                    <a:pt x="1469" y="1623"/>
                  </a:lnTo>
                  <a:lnTo>
                    <a:pt x="1337" y="1542"/>
                  </a:lnTo>
                  <a:lnTo>
                    <a:pt x="1244" y="1485"/>
                  </a:lnTo>
                  <a:lnTo>
                    <a:pt x="1244" y="1481"/>
                  </a:lnTo>
                  <a:lnTo>
                    <a:pt x="1257" y="1481"/>
                  </a:lnTo>
                  <a:lnTo>
                    <a:pt x="1257" y="1481"/>
                  </a:lnTo>
                  <a:lnTo>
                    <a:pt x="1271" y="1477"/>
                  </a:lnTo>
                  <a:lnTo>
                    <a:pt x="1284" y="1477"/>
                  </a:lnTo>
                  <a:lnTo>
                    <a:pt x="1297" y="1473"/>
                  </a:lnTo>
                  <a:lnTo>
                    <a:pt x="1297" y="1473"/>
                  </a:lnTo>
                  <a:lnTo>
                    <a:pt x="1310" y="1469"/>
                  </a:lnTo>
                  <a:lnTo>
                    <a:pt x="1350" y="1477"/>
                  </a:lnTo>
                  <a:lnTo>
                    <a:pt x="1376" y="1485"/>
                  </a:lnTo>
                  <a:lnTo>
                    <a:pt x="1403" y="1497"/>
                  </a:lnTo>
                  <a:lnTo>
                    <a:pt x="1429" y="1510"/>
                  </a:lnTo>
                  <a:lnTo>
                    <a:pt x="1443" y="1522"/>
                  </a:lnTo>
                  <a:lnTo>
                    <a:pt x="1469" y="1538"/>
                  </a:lnTo>
                  <a:lnTo>
                    <a:pt x="1482" y="1550"/>
                  </a:lnTo>
                  <a:lnTo>
                    <a:pt x="1496" y="1562"/>
                  </a:lnTo>
                  <a:lnTo>
                    <a:pt x="1522" y="1583"/>
                  </a:lnTo>
                  <a:lnTo>
                    <a:pt x="1535" y="1599"/>
                  </a:lnTo>
                  <a:lnTo>
                    <a:pt x="1562" y="1615"/>
                  </a:lnTo>
                  <a:lnTo>
                    <a:pt x="1601" y="1631"/>
                  </a:lnTo>
                  <a:lnTo>
                    <a:pt x="1628" y="1647"/>
                  </a:lnTo>
                  <a:lnTo>
                    <a:pt x="1654" y="1660"/>
                  </a:lnTo>
                  <a:lnTo>
                    <a:pt x="1681" y="1676"/>
                  </a:lnTo>
                  <a:lnTo>
                    <a:pt x="1707" y="1688"/>
                  </a:lnTo>
                  <a:lnTo>
                    <a:pt x="1734" y="1712"/>
                  </a:lnTo>
                  <a:lnTo>
                    <a:pt x="1773" y="1737"/>
                  </a:lnTo>
                  <a:lnTo>
                    <a:pt x="1826" y="1753"/>
                  </a:lnTo>
                  <a:lnTo>
                    <a:pt x="1879" y="1773"/>
                  </a:lnTo>
                  <a:lnTo>
                    <a:pt x="1932" y="1785"/>
                  </a:lnTo>
                  <a:lnTo>
                    <a:pt x="1998" y="1798"/>
                  </a:lnTo>
                  <a:lnTo>
                    <a:pt x="2078" y="1810"/>
                  </a:lnTo>
                  <a:lnTo>
                    <a:pt x="2157" y="1818"/>
                  </a:lnTo>
                  <a:close/>
                </a:path>
              </a:pathLst>
            </a:custGeom>
            <a:solidFill>
              <a:srgbClr val="D9E0F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43" name="Freeform 19"/>
            <p:cNvSpPr>
              <a:spLocks/>
            </p:cNvSpPr>
            <p:nvPr/>
          </p:nvSpPr>
          <p:spPr bwMode="auto">
            <a:xfrm>
              <a:off x="7261" y="7921"/>
              <a:ext cx="26" cy="4"/>
            </a:xfrm>
            <a:custGeom>
              <a:avLst/>
              <a:gdLst/>
              <a:ahLst/>
              <a:cxnLst>
                <a:cxn ang="0">
                  <a:pos x="0" y="4"/>
                </a:cxn>
                <a:cxn ang="0">
                  <a:pos x="0" y="4"/>
                </a:cxn>
                <a:cxn ang="0">
                  <a:pos x="0" y="4"/>
                </a:cxn>
                <a:cxn ang="0">
                  <a:pos x="13" y="4"/>
                </a:cxn>
                <a:cxn ang="0">
                  <a:pos x="13" y="4"/>
                </a:cxn>
                <a:cxn ang="0">
                  <a:pos x="13" y="4"/>
                </a:cxn>
                <a:cxn ang="0">
                  <a:pos x="26" y="0"/>
                </a:cxn>
                <a:cxn ang="0">
                  <a:pos x="26" y="0"/>
                </a:cxn>
                <a:cxn ang="0">
                  <a:pos x="26" y="0"/>
                </a:cxn>
                <a:cxn ang="0">
                  <a:pos x="26" y="0"/>
                </a:cxn>
                <a:cxn ang="0">
                  <a:pos x="26" y="0"/>
                </a:cxn>
                <a:cxn ang="0">
                  <a:pos x="13" y="4"/>
                </a:cxn>
                <a:cxn ang="0">
                  <a:pos x="13" y="4"/>
                </a:cxn>
                <a:cxn ang="0">
                  <a:pos x="13" y="4"/>
                </a:cxn>
                <a:cxn ang="0">
                  <a:pos x="0" y="4"/>
                </a:cxn>
                <a:cxn ang="0">
                  <a:pos x="0" y="4"/>
                </a:cxn>
                <a:cxn ang="0">
                  <a:pos x="0" y="4"/>
                </a:cxn>
              </a:cxnLst>
              <a:rect l="0" t="0" r="r" b="b"/>
              <a:pathLst>
                <a:path w="26" h="4">
                  <a:moveTo>
                    <a:pt x="0" y="4"/>
                  </a:moveTo>
                  <a:lnTo>
                    <a:pt x="0" y="4"/>
                  </a:lnTo>
                  <a:lnTo>
                    <a:pt x="0" y="4"/>
                  </a:lnTo>
                  <a:lnTo>
                    <a:pt x="13" y="4"/>
                  </a:lnTo>
                  <a:lnTo>
                    <a:pt x="13" y="4"/>
                  </a:lnTo>
                  <a:lnTo>
                    <a:pt x="13" y="4"/>
                  </a:lnTo>
                  <a:lnTo>
                    <a:pt x="26" y="0"/>
                  </a:lnTo>
                  <a:lnTo>
                    <a:pt x="26" y="0"/>
                  </a:lnTo>
                  <a:lnTo>
                    <a:pt x="26" y="0"/>
                  </a:lnTo>
                  <a:lnTo>
                    <a:pt x="26" y="0"/>
                  </a:lnTo>
                  <a:lnTo>
                    <a:pt x="26" y="0"/>
                  </a:lnTo>
                  <a:lnTo>
                    <a:pt x="13" y="4"/>
                  </a:lnTo>
                  <a:lnTo>
                    <a:pt x="13" y="4"/>
                  </a:lnTo>
                  <a:lnTo>
                    <a:pt x="13" y="4"/>
                  </a:lnTo>
                  <a:lnTo>
                    <a:pt x="0" y="4"/>
                  </a:lnTo>
                  <a:lnTo>
                    <a:pt x="0" y="4"/>
                  </a:lnTo>
                  <a:lnTo>
                    <a:pt x="0" y="4"/>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44" name="Freeform 20"/>
            <p:cNvSpPr>
              <a:spLocks/>
            </p:cNvSpPr>
            <p:nvPr/>
          </p:nvSpPr>
          <p:spPr bwMode="auto">
            <a:xfrm>
              <a:off x="6652" y="6180"/>
              <a:ext cx="1125" cy="605"/>
            </a:xfrm>
            <a:custGeom>
              <a:avLst/>
              <a:gdLst/>
              <a:ahLst/>
              <a:cxnLst>
                <a:cxn ang="0">
                  <a:pos x="212" y="544"/>
                </a:cxn>
                <a:cxn ang="0">
                  <a:pos x="397" y="447"/>
                </a:cxn>
                <a:cxn ang="0">
                  <a:pos x="622" y="357"/>
                </a:cxn>
                <a:cxn ang="0">
                  <a:pos x="728" y="325"/>
                </a:cxn>
                <a:cxn ang="0">
                  <a:pos x="820" y="288"/>
                </a:cxn>
                <a:cxn ang="0">
                  <a:pos x="926" y="260"/>
                </a:cxn>
                <a:cxn ang="0">
                  <a:pos x="979" y="240"/>
                </a:cxn>
                <a:cxn ang="0">
                  <a:pos x="1045" y="223"/>
                </a:cxn>
                <a:cxn ang="0">
                  <a:pos x="1098" y="207"/>
                </a:cxn>
                <a:cxn ang="0">
                  <a:pos x="1125" y="191"/>
                </a:cxn>
                <a:cxn ang="0">
                  <a:pos x="1112" y="167"/>
                </a:cxn>
                <a:cxn ang="0">
                  <a:pos x="1098" y="159"/>
                </a:cxn>
                <a:cxn ang="0">
                  <a:pos x="1085" y="154"/>
                </a:cxn>
                <a:cxn ang="0">
                  <a:pos x="979" y="81"/>
                </a:cxn>
                <a:cxn ang="0">
                  <a:pos x="966" y="61"/>
                </a:cxn>
                <a:cxn ang="0">
                  <a:pos x="1019" y="45"/>
                </a:cxn>
                <a:cxn ang="0">
                  <a:pos x="1032" y="29"/>
                </a:cxn>
                <a:cxn ang="0">
                  <a:pos x="1006" y="21"/>
                </a:cxn>
                <a:cxn ang="0">
                  <a:pos x="992" y="8"/>
                </a:cxn>
                <a:cxn ang="0">
                  <a:pos x="966" y="0"/>
                </a:cxn>
                <a:cxn ang="0">
                  <a:pos x="926" y="8"/>
                </a:cxn>
                <a:cxn ang="0">
                  <a:pos x="900" y="17"/>
                </a:cxn>
                <a:cxn ang="0">
                  <a:pos x="860" y="49"/>
                </a:cxn>
                <a:cxn ang="0">
                  <a:pos x="807" y="77"/>
                </a:cxn>
                <a:cxn ang="0">
                  <a:pos x="754" y="106"/>
                </a:cxn>
                <a:cxn ang="0">
                  <a:pos x="675" y="130"/>
                </a:cxn>
                <a:cxn ang="0">
                  <a:pos x="596" y="154"/>
                </a:cxn>
                <a:cxn ang="0">
                  <a:pos x="476" y="175"/>
                </a:cxn>
                <a:cxn ang="0">
                  <a:pos x="318" y="203"/>
                </a:cxn>
                <a:cxn ang="0">
                  <a:pos x="172" y="232"/>
                </a:cxn>
                <a:cxn ang="0">
                  <a:pos x="132" y="260"/>
                </a:cxn>
                <a:cxn ang="0">
                  <a:pos x="119" y="284"/>
                </a:cxn>
                <a:cxn ang="0">
                  <a:pos x="106" y="305"/>
                </a:cxn>
                <a:cxn ang="0">
                  <a:pos x="106" y="333"/>
                </a:cxn>
                <a:cxn ang="0">
                  <a:pos x="80" y="357"/>
                </a:cxn>
                <a:cxn ang="0">
                  <a:pos x="53" y="402"/>
                </a:cxn>
                <a:cxn ang="0">
                  <a:pos x="40" y="459"/>
                </a:cxn>
                <a:cxn ang="0">
                  <a:pos x="27" y="511"/>
                </a:cxn>
                <a:cxn ang="0">
                  <a:pos x="13" y="548"/>
                </a:cxn>
                <a:cxn ang="0">
                  <a:pos x="13" y="580"/>
                </a:cxn>
                <a:cxn ang="0">
                  <a:pos x="53" y="597"/>
                </a:cxn>
                <a:cxn ang="0">
                  <a:pos x="66" y="601"/>
                </a:cxn>
                <a:cxn ang="0">
                  <a:pos x="80" y="601"/>
                </a:cxn>
              </a:cxnLst>
              <a:rect l="0" t="0" r="r" b="b"/>
              <a:pathLst>
                <a:path w="1125" h="605">
                  <a:moveTo>
                    <a:pt x="80" y="605"/>
                  </a:moveTo>
                  <a:lnTo>
                    <a:pt x="146" y="572"/>
                  </a:lnTo>
                  <a:lnTo>
                    <a:pt x="212" y="544"/>
                  </a:lnTo>
                  <a:lnTo>
                    <a:pt x="278" y="511"/>
                  </a:lnTo>
                  <a:lnTo>
                    <a:pt x="331" y="479"/>
                  </a:lnTo>
                  <a:lnTo>
                    <a:pt x="397" y="447"/>
                  </a:lnTo>
                  <a:lnTo>
                    <a:pt x="463" y="414"/>
                  </a:lnTo>
                  <a:lnTo>
                    <a:pt x="543" y="386"/>
                  </a:lnTo>
                  <a:lnTo>
                    <a:pt x="622" y="357"/>
                  </a:lnTo>
                  <a:lnTo>
                    <a:pt x="662" y="349"/>
                  </a:lnTo>
                  <a:lnTo>
                    <a:pt x="688" y="337"/>
                  </a:lnTo>
                  <a:lnTo>
                    <a:pt x="728" y="325"/>
                  </a:lnTo>
                  <a:lnTo>
                    <a:pt x="754" y="313"/>
                  </a:lnTo>
                  <a:lnTo>
                    <a:pt x="781" y="301"/>
                  </a:lnTo>
                  <a:lnTo>
                    <a:pt x="820" y="288"/>
                  </a:lnTo>
                  <a:lnTo>
                    <a:pt x="860" y="276"/>
                  </a:lnTo>
                  <a:lnTo>
                    <a:pt x="900" y="268"/>
                  </a:lnTo>
                  <a:lnTo>
                    <a:pt x="926" y="260"/>
                  </a:lnTo>
                  <a:lnTo>
                    <a:pt x="940" y="252"/>
                  </a:lnTo>
                  <a:lnTo>
                    <a:pt x="966" y="244"/>
                  </a:lnTo>
                  <a:lnTo>
                    <a:pt x="979" y="240"/>
                  </a:lnTo>
                  <a:lnTo>
                    <a:pt x="992" y="232"/>
                  </a:lnTo>
                  <a:lnTo>
                    <a:pt x="1019" y="227"/>
                  </a:lnTo>
                  <a:lnTo>
                    <a:pt x="1045" y="223"/>
                  </a:lnTo>
                  <a:lnTo>
                    <a:pt x="1059" y="215"/>
                  </a:lnTo>
                  <a:lnTo>
                    <a:pt x="1085" y="211"/>
                  </a:lnTo>
                  <a:lnTo>
                    <a:pt x="1098" y="207"/>
                  </a:lnTo>
                  <a:lnTo>
                    <a:pt x="1112" y="203"/>
                  </a:lnTo>
                  <a:lnTo>
                    <a:pt x="1125" y="195"/>
                  </a:lnTo>
                  <a:lnTo>
                    <a:pt x="1125" y="191"/>
                  </a:lnTo>
                  <a:lnTo>
                    <a:pt x="1125" y="183"/>
                  </a:lnTo>
                  <a:lnTo>
                    <a:pt x="1125" y="175"/>
                  </a:lnTo>
                  <a:lnTo>
                    <a:pt x="1112" y="167"/>
                  </a:lnTo>
                  <a:lnTo>
                    <a:pt x="1112" y="163"/>
                  </a:lnTo>
                  <a:lnTo>
                    <a:pt x="1112" y="163"/>
                  </a:lnTo>
                  <a:lnTo>
                    <a:pt x="1098" y="159"/>
                  </a:lnTo>
                  <a:lnTo>
                    <a:pt x="1098" y="159"/>
                  </a:lnTo>
                  <a:lnTo>
                    <a:pt x="1098" y="154"/>
                  </a:lnTo>
                  <a:lnTo>
                    <a:pt x="1085" y="154"/>
                  </a:lnTo>
                  <a:lnTo>
                    <a:pt x="1085" y="154"/>
                  </a:lnTo>
                  <a:lnTo>
                    <a:pt x="1085" y="154"/>
                  </a:lnTo>
                  <a:lnTo>
                    <a:pt x="979" y="81"/>
                  </a:lnTo>
                  <a:lnTo>
                    <a:pt x="953" y="73"/>
                  </a:lnTo>
                  <a:lnTo>
                    <a:pt x="953" y="69"/>
                  </a:lnTo>
                  <a:lnTo>
                    <a:pt x="966" y="61"/>
                  </a:lnTo>
                  <a:lnTo>
                    <a:pt x="979" y="57"/>
                  </a:lnTo>
                  <a:lnTo>
                    <a:pt x="992" y="49"/>
                  </a:lnTo>
                  <a:lnTo>
                    <a:pt x="1019" y="45"/>
                  </a:lnTo>
                  <a:lnTo>
                    <a:pt x="1032" y="37"/>
                  </a:lnTo>
                  <a:lnTo>
                    <a:pt x="1045" y="33"/>
                  </a:lnTo>
                  <a:lnTo>
                    <a:pt x="1032" y="29"/>
                  </a:lnTo>
                  <a:lnTo>
                    <a:pt x="1019" y="29"/>
                  </a:lnTo>
                  <a:lnTo>
                    <a:pt x="1006" y="25"/>
                  </a:lnTo>
                  <a:lnTo>
                    <a:pt x="1006" y="21"/>
                  </a:lnTo>
                  <a:lnTo>
                    <a:pt x="1006" y="17"/>
                  </a:lnTo>
                  <a:lnTo>
                    <a:pt x="1006" y="12"/>
                  </a:lnTo>
                  <a:lnTo>
                    <a:pt x="992" y="8"/>
                  </a:lnTo>
                  <a:lnTo>
                    <a:pt x="979" y="4"/>
                  </a:lnTo>
                  <a:lnTo>
                    <a:pt x="979" y="0"/>
                  </a:lnTo>
                  <a:lnTo>
                    <a:pt x="966" y="0"/>
                  </a:lnTo>
                  <a:lnTo>
                    <a:pt x="953" y="4"/>
                  </a:lnTo>
                  <a:lnTo>
                    <a:pt x="940" y="4"/>
                  </a:lnTo>
                  <a:lnTo>
                    <a:pt x="926" y="8"/>
                  </a:lnTo>
                  <a:lnTo>
                    <a:pt x="913" y="12"/>
                  </a:lnTo>
                  <a:lnTo>
                    <a:pt x="913" y="17"/>
                  </a:lnTo>
                  <a:lnTo>
                    <a:pt x="900" y="17"/>
                  </a:lnTo>
                  <a:lnTo>
                    <a:pt x="887" y="29"/>
                  </a:lnTo>
                  <a:lnTo>
                    <a:pt x="873" y="41"/>
                  </a:lnTo>
                  <a:lnTo>
                    <a:pt x="860" y="49"/>
                  </a:lnTo>
                  <a:lnTo>
                    <a:pt x="847" y="57"/>
                  </a:lnTo>
                  <a:lnTo>
                    <a:pt x="834" y="69"/>
                  </a:lnTo>
                  <a:lnTo>
                    <a:pt x="807" y="77"/>
                  </a:lnTo>
                  <a:lnTo>
                    <a:pt x="794" y="85"/>
                  </a:lnTo>
                  <a:lnTo>
                    <a:pt x="781" y="98"/>
                  </a:lnTo>
                  <a:lnTo>
                    <a:pt x="754" y="106"/>
                  </a:lnTo>
                  <a:lnTo>
                    <a:pt x="728" y="114"/>
                  </a:lnTo>
                  <a:lnTo>
                    <a:pt x="701" y="122"/>
                  </a:lnTo>
                  <a:lnTo>
                    <a:pt x="675" y="130"/>
                  </a:lnTo>
                  <a:lnTo>
                    <a:pt x="648" y="138"/>
                  </a:lnTo>
                  <a:lnTo>
                    <a:pt x="622" y="146"/>
                  </a:lnTo>
                  <a:lnTo>
                    <a:pt x="596" y="154"/>
                  </a:lnTo>
                  <a:lnTo>
                    <a:pt x="556" y="159"/>
                  </a:lnTo>
                  <a:lnTo>
                    <a:pt x="516" y="167"/>
                  </a:lnTo>
                  <a:lnTo>
                    <a:pt x="476" y="175"/>
                  </a:lnTo>
                  <a:lnTo>
                    <a:pt x="424" y="183"/>
                  </a:lnTo>
                  <a:lnTo>
                    <a:pt x="371" y="191"/>
                  </a:lnTo>
                  <a:lnTo>
                    <a:pt x="318" y="203"/>
                  </a:lnTo>
                  <a:lnTo>
                    <a:pt x="265" y="211"/>
                  </a:lnTo>
                  <a:lnTo>
                    <a:pt x="212" y="223"/>
                  </a:lnTo>
                  <a:lnTo>
                    <a:pt x="172" y="232"/>
                  </a:lnTo>
                  <a:lnTo>
                    <a:pt x="159" y="240"/>
                  </a:lnTo>
                  <a:lnTo>
                    <a:pt x="146" y="252"/>
                  </a:lnTo>
                  <a:lnTo>
                    <a:pt x="132" y="260"/>
                  </a:lnTo>
                  <a:lnTo>
                    <a:pt x="132" y="268"/>
                  </a:lnTo>
                  <a:lnTo>
                    <a:pt x="119" y="276"/>
                  </a:lnTo>
                  <a:lnTo>
                    <a:pt x="119" y="284"/>
                  </a:lnTo>
                  <a:lnTo>
                    <a:pt x="106" y="288"/>
                  </a:lnTo>
                  <a:lnTo>
                    <a:pt x="93" y="296"/>
                  </a:lnTo>
                  <a:lnTo>
                    <a:pt x="106" y="305"/>
                  </a:lnTo>
                  <a:lnTo>
                    <a:pt x="106" y="313"/>
                  </a:lnTo>
                  <a:lnTo>
                    <a:pt x="106" y="325"/>
                  </a:lnTo>
                  <a:lnTo>
                    <a:pt x="106" y="333"/>
                  </a:lnTo>
                  <a:lnTo>
                    <a:pt x="93" y="341"/>
                  </a:lnTo>
                  <a:lnTo>
                    <a:pt x="93" y="349"/>
                  </a:lnTo>
                  <a:lnTo>
                    <a:pt x="80" y="357"/>
                  </a:lnTo>
                  <a:lnTo>
                    <a:pt x="80" y="365"/>
                  </a:lnTo>
                  <a:lnTo>
                    <a:pt x="66" y="386"/>
                  </a:lnTo>
                  <a:lnTo>
                    <a:pt x="53" y="402"/>
                  </a:lnTo>
                  <a:lnTo>
                    <a:pt x="53" y="422"/>
                  </a:lnTo>
                  <a:lnTo>
                    <a:pt x="40" y="438"/>
                  </a:lnTo>
                  <a:lnTo>
                    <a:pt x="40" y="459"/>
                  </a:lnTo>
                  <a:lnTo>
                    <a:pt x="40" y="475"/>
                  </a:lnTo>
                  <a:lnTo>
                    <a:pt x="27" y="491"/>
                  </a:lnTo>
                  <a:lnTo>
                    <a:pt x="27" y="511"/>
                  </a:lnTo>
                  <a:lnTo>
                    <a:pt x="27" y="524"/>
                  </a:lnTo>
                  <a:lnTo>
                    <a:pt x="13" y="536"/>
                  </a:lnTo>
                  <a:lnTo>
                    <a:pt x="13" y="548"/>
                  </a:lnTo>
                  <a:lnTo>
                    <a:pt x="0" y="560"/>
                  </a:lnTo>
                  <a:lnTo>
                    <a:pt x="0" y="572"/>
                  </a:lnTo>
                  <a:lnTo>
                    <a:pt x="13" y="580"/>
                  </a:lnTo>
                  <a:lnTo>
                    <a:pt x="27" y="589"/>
                  </a:lnTo>
                  <a:lnTo>
                    <a:pt x="53" y="597"/>
                  </a:lnTo>
                  <a:lnTo>
                    <a:pt x="53" y="597"/>
                  </a:lnTo>
                  <a:lnTo>
                    <a:pt x="53" y="601"/>
                  </a:lnTo>
                  <a:lnTo>
                    <a:pt x="66" y="601"/>
                  </a:lnTo>
                  <a:lnTo>
                    <a:pt x="66" y="601"/>
                  </a:lnTo>
                  <a:lnTo>
                    <a:pt x="66" y="601"/>
                  </a:lnTo>
                  <a:lnTo>
                    <a:pt x="80" y="601"/>
                  </a:lnTo>
                  <a:lnTo>
                    <a:pt x="80" y="601"/>
                  </a:lnTo>
                  <a:lnTo>
                    <a:pt x="80" y="605"/>
                  </a:lnTo>
                  <a:close/>
                </a:path>
              </a:pathLst>
            </a:custGeom>
            <a:solidFill>
              <a:srgbClr val="E0E8F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45" name="Freeform 21"/>
            <p:cNvSpPr>
              <a:spLocks/>
            </p:cNvSpPr>
            <p:nvPr/>
          </p:nvSpPr>
          <p:spPr bwMode="auto">
            <a:xfrm>
              <a:off x="5713" y="6379"/>
              <a:ext cx="886" cy="256"/>
            </a:xfrm>
            <a:custGeom>
              <a:avLst/>
              <a:gdLst/>
              <a:ahLst/>
              <a:cxnLst>
                <a:cxn ang="0">
                  <a:pos x="489" y="256"/>
                </a:cxn>
                <a:cxn ang="0">
                  <a:pos x="595" y="248"/>
                </a:cxn>
                <a:cxn ang="0">
                  <a:pos x="675" y="227"/>
                </a:cxn>
                <a:cxn ang="0">
                  <a:pos x="741" y="203"/>
                </a:cxn>
                <a:cxn ang="0">
                  <a:pos x="767" y="187"/>
                </a:cxn>
                <a:cxn ang="0">
                  <a:pos x="767" y="179"/>
                </a:cxn>
                <a:cxn ang="0">
                  <a:pos x="767" y="175"/>
                </a:cxn>
                <a:cxn ang="0">
                  <a:pos x="767" y="166"/>
                </a:cxn>
                <a:cxn ang="0">
                  <a:pos x="780" y="158"/>
                </a:cxn>
                <a:cxn ang="0">
                  <a:pos x="780" y="158"/>
                </a:cxn>
                <a:cxn ang="0">
                  <a:pos x="794" y="162"/>
                </a:cxn>
                <a:cxn ang="0">
                  <a:pos x="807" y="166"/>
                </a:cxn>
                <a:cxn ang="0">
                  <a:pos x="886" y="77"/>
                </a:cxn>
                <a:cxn ang="0">
                  <a:pos x="833" y="73"/>
                </a:cxn>
                <a:cxn ang="0">
                  <a:pos x="780" y="65"/>
                </a:cxn>
                <a:cxn ang="0">
                  <a:pos x="727" y="57"/>
                </a:cxn>
                <a:cxn ang="0">
                  <a:pos x="661" y="49"/>
                </a:cxn>
                <a:cxn ang="0">
                  <a:pos x="516" y="24"/>
                </a:cxn>
                <a:cxn ang="0">
                  <a:pos x="344" y="4"/>
                </a:cxn>
                <a:cxn ang="0">
                  <a:pos x="172" y="0"/>
                </a:cxn>
                <a:cxn ang="0">
                  <a:pos x="0" y="8"/>
                </a:cxn>
                <a:cxn ang="0">
                  <a:pos x="79" y="49"/>
                </a:cxn>
                <a:cxn ang="0">
                  <a:pos x="132" y="93"/>
                </a:cxn>
                <a:cxn ang="0">
                  <a:pos x="159" y="142"/>
                </a:cxn>
                <a:cxn ang="0">
                  <a:pos x="185" y="187"/>
                </a:cxn>
                <a:cxn ang="0">
                  <a:pos x="198" y="187"/>
                </a:cxn>
                <a:cxn ang="0">
                  <a:pos x="198" y="191"/>
                </a:cxn>
                <a:cxn ang="0">
                  <a:pos x="211" y="195"/>
                </a:cxn>
                <a:cxn ang="0">
                  <a:pos x="238" y="199"/>
                </a:cxn>
                <a:cxn ang="0">
                  <a:pos x="211" y="203"/>
                </a:cxn>
                <a:cxn ang="0">
                  <a:pos x="225" y="211"/>
                </a:cxn>
                <a:cxn ang="0">
                  <a:pos x="238" y="219"/>
                </a:cxn>
                <a:cxn ang="0">
                  <a:pos x="251" y="227"/>
                </a:cxn>
                <a:cxn ang="0">
                  <a:pos x="317" y="231"/>
                </a:cxn>
                <a:cxn ang="0">
                  <a:pos x="370" y="235"/>
                </a:cxn>
                <a:cxn ang="0">
                  <a:pos x="410" y="244"/>
                </a:cxn>
                <a:cxn ang="0">
                  <a:pos x="450" y="256"/>
                </a:cxn>
              </a:cxnLst>
              <a:rect l="0" t="0" r="r" b="b"/>
              <a:pathLst>
                <a:path w="886" h="256">
                  <a:moveTo>
                    <a:pt x="450" y="256"/>
                  </a:moveTo>
                  <a:lnTo>
                    <a:pt x="489" y="256"/>
                  </a:lnTo>
                  <a:lnTo>
                    <a:pt x="542" y="252"/>
                  </a:lnTo>
                  <a:lnTo>
                    <a:pt x="595" y="248"/>
                  </a:lnTo>
                  <a:lnTo>
                    <a:pt x="635" y="239"/>
                  </a:lnTo>
                  <a:lnTo>
                    <a:pt x="675" y="227"/>
                  </a:lnTo>
                  <a:lnTo>
                    <a:pt x="714" y="215"/>
                  </a:lnTo>
                  <a:lnTo>
                    <a:pt x="741" y="203"/>
                  </a:lnTo>
                  <a:lnTo>
                    <a:pt x="767" y="191"/>
                  </a:lnTo>
                  <a:lnTo>
                    <a:pt x="767" y="187"/>
                  </a:lnTo>
                  <a:lnTo>
                    <a:pt x="767" y="183"/>
                  </a:lnTo>
                  <a:lnTo>
                    <a:pt x="767" y="179"/>
                  </a:lnTo>
                  <a:lnTo>
                    <a:pt x="767" y="175"/>
                  </a:lnTo>
                  <a:lnTo>
                    <a:pt x="767" y="175"/>
                  </a:lnTo>
                  <a:lnTo>
                    <a:pt x="767" y="170"/>
                  </a:lnTo>
                  <a:lnTo>
                    <a:pt x="767" y="166"/>
                  </a:lnTo>
                  <a:lnTo>
                    <a:pt x="767" y="162"/>
                  </a:lnTo>
                  <a:lnTo>
                    <a:pt x="780" y="158"/>
                  </a:lnTo>
                  <a:lnTo>
                    <a:pt x="780" y="158"/>
                  </a:lnTo>
                  <a:lnTo>
                    <a:pt x="780" y="158"/>
                  </a:lnTo>
                  <a:lnTo>
                    <a:pt x="780" y="162"/>
                  </a:lnTo>
                  <a:lnTo>
                    <a:pt x="794" y="162"/>
                  </a:lnTo>
                  <a:lnTo>
                    <a:pt x="794" y="166"/>
                  </a:lnTo>
                  <a:lnTo>
                    <a:pt x="807" y="166"/>
                  </a:lnTo>
                  <a:lnTo>
                    <a:pt x="807" y="170"/>
                  </a:lnTo>
                  <a:lnTo>
                    <a:pt x="886" y="77"/>
                  </a:lnTo>
                  <a:lnTo>
                    <a:pt x="860" y="77"/>
                  </a:lnTo>
                  <a:lnTo>
                    <a:pt x="833" y="73"/>
                  </a:lnTo>
                  <a:lnTo>
                    <a:pt x="807" y="69"/>
                  </a:lnTo>
                  <a:lnTo>
                    <a:pt x="780" y="65"/>
                  </a:lnTo>
                  <a:lnTo>
                    <a:pt x="754" y="61"/>
                  </a:lnTo>
                  <a:lnTo>
                    <a:pt x="727" y="57"/>
                  </a:lnTo>
                  <a:lnTo>
                    <a:pt x="701" y="53"/>
                  </a:lnTo>
                  <a:lnTo>
                    <a:pt x="661" y="49"/>
                  </a:lnTo>
                  <a:lnTo>
                    <a:pt x="582" y="37"/>
                  </a:lnTo>
                  <a:lnTo>
                    <a:pt x="516" y="24"/>
                  </a:lnTo>
                  <a:lnTo>
                    <a:pt x="423" y="12"/>
                  </a:lnTo>
                  <a:lnTo>
                    <a:pt x="344" y="4"/>
                  </a:lnTo>
                  <a:lnTo>
                    <a:pt x="251" y="0"/>
                  </a:lnTo>
                  <a:lnTo>
                    <a:pt x="172" y="0"/>
                  </a:lnTo>
                  <a:lnTo>
                    <a:pt x="79" y="0"/>
                  </a:lnTo>
                  <a:lnTo>
                    <a:pt x="0" y="8"/>
                  </a:lnTo>
                  <a:lnTo>
                    <a:pt x="53" y="28"/>
                  </a:lnTo>
                  <a:lnTo>
                    <a:pt x="79" y="49"/>
                  </a:lnTo>
                  <a:lnTo>
                    <a:pt x="106" y="73"/>
                  </a:lnTo>
                  <a:lnTo>
                    <a:pt x="132" y="93"/>
                  </a:lnTo>
                  <a:lnTo>
                    <a:pt x="145" y="118"/>
                  </a:lnTo>
                  <a:lnTo>
                    <a:pt x="159" y="142"/>
                  </a:lnTo>
                  <a:lnTo>
                    <a:pt x="172" y="162"/>
                  </a:lnTo>
                  <a:lnTo>
                    <a:pt x="185" y="187"/>
                  </a:lnTo>
                  <a:lnTo>
                    <a:pt x="198" y="187"/>
                  </a:lnTo>
                  <a:lnTo>
                    <a:pt x="198" y="187"/>
                  </a:lnTo>
                  <a:lnTo>
                    <a:pt x="198" y="191"/>
                  </a:lnTo>
                  <a:lnTo>
                    <a:pt x="198" y="191"/>
                  </a:lnTo>
                  <a:lnTo>
                    <a:pt x="211" y="195"/>
                  </a:lnTo>
                  <a:lnTo>
                    <a:pt x="211" y="195"/>
                  </a:lnTo>
                  <a:lnTo>
                    <a:pt x="225" y="199"/>
                  </a:lnTo>
                  <a:lnTo>
                    <a:pt x="238" y="199"/>
                  </a:lnTo>
                  <a:lnTo>
                    <a:pt x="225" y="199"/>
                  </a:lnTo>
                  <a:lnTo>
                    <a:pt x="211" y="203"/>
                  </a:lnTo>
                  <a:lnTo>
                    <a:pt x="211" y="207"/>
                  </a:lnTo>
                  <a:lnTo>
                    <a:pt x="225" y="211"/>
                  </a:lnTo>
                  <a:lnTo>
                    <a:pt x="225" y="215"/>
                  </a:lnTo>
                  <a:lnTo>
                    <a:pt x="238" y="219"/>
                  </a:lnTo>
                  <a:lnTo>
                    <a:pt x="251" y="223"/>
                  </a:lnTo>
                  <a:lnTo>
                    <a:pt x="251" y="227"/>
                  </a:lnTo>
                  <a:lnTo>
                    <a:pt x="278" y="231"/>
                  </a:lnTo>
                  <a:lnTo>
                    <a:pt x="317" y="231"/>
                  </a:lnTo>
                  <a:lnTo>
                    <a:pt x="344" y="231"/>
                  </a:lnTo>
                  <a:lnTo>
                    <a:pt x="370" y="235"/>
                  </a:lnTo>
                  <a:lnTo>
                    <a:pt x="383" y="239"/>
                  </a:lnTo>
                  <a:lnTo>
                    <a:pt x="410" y="244"/>
                  </a:lnTo>
                  <a:lnTo>
                    <a:pt x="423" y="248"/>
                  </a:lnTo>
                  <a:lnTo>
                    <a:pt x="450" y="256"/>
                  </a:lnTo>
                  <a:close/>
                </a:path>
              </a:pathLst>
            </a:custGeom>
            <a:solidFill>
              <a:srgbClr val="B09187"/>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46" name="Freeform 22"/>
            <p:cNvSpPr>
              <a:spLocks/>
            </p:cNvSpPr>
            <p:nvPr/>
          </p:nvSpPr>
          <p:spPr bwMode="auto">
            <a:xfrm>
              <a:off x="5448" y="6123"/>
              <a:ext cx="992" cy="382"/>
            </a:xfrm>
            <a:custGeom>
              <a:avLst/>
              <a:gdLst/>
              <a:ahLst/>
              <a:cxnLst>
                <a:cxn ang="0">
                  <a:pos x="291" y="370"/>
                </a:cxn>
                <a:cxn ang="0">
                  <a:pos x="265" y="353"/>
                </a:cxn>
                <a:cxn ang="0">
                  <a:pos x="252" y="333"/>
                </a:cxn>
                <a:cxn ang="0">
                  <a:pos x="225" y="317"/>
                </a:cxn>
                <a:cxn ang="0">
                  <a:pos x="172" y="301"/>
                </a:cxn>
                <a:cxn ang="0">
                  <a:pos x="172" y="289"/>
                </a:cxn>
                <a:cxn ang="0">
                  <a:pos x="199" y="276"/>
                </a:cxn>
                <a:cxn ang="0">
                  <a:pos x="225" y="272"/>
                </a:cxn>
                <a:cxn ang="0">
                  <a:pos x="212" y="264"/>
                </a:cxn>
                <a:cxn ang="0">
                  <a:pos x="212" y="256"/>
                </a:cxn>
                <a:cxn ang="0">
                  <a:pos x="199" y="252"/>
                </a:cxn>
                <a:cxn ang="0">
                  <a:pos x="199" y="248"/>
                </a:cxn>
                <a:cxn ang="0">
                  <a:pos x="185" y="240"/>
                </a:cxn>
                <a:cxn ang="0">
                  <a:pos x="265" y="224"/>
                </a:cxn>
                <a:cxn ang="0">
                  <a:pos x="371" y="216"/>
                </a:cxn>
                <a:cxn ang="0">
                  <a:pos x="476" y="220"/>
                </a:cxn>
                <a:cxn ang="0">
                  <a:pos x="569" y="224"/>
                </a:cxn>
                <a:cxn ang="0">
                  <a:pos x="622" y="228"/>
                </a:cxn>
                <a:cxn ang="0">
                  <a:pos x="688" y="240"/>
                </a:cxn>
                <a:cxn ang="0">
                  <a:pos x="754" y="244"/>
                </a:cxn>
                <a:cxn ang="0">
                  <a:pos x="820" y="244"/>
                </a:cxn>
                <a:cxn ang="0">
                  <a:pos x="834" y="224"/>
                </a:cxn>
                <a:cxn ang="0">
                  <a:pos x="873" y="211"/>
                </a:cxn>
                <a:cxn ang="0">
                  <a:pos x="926" y="199"/>
                </a:cxn>
                <a:cxn ang="0">
                  <a:pos x="992" y="191"/>
                </a:cxn>
                <a:cxn ang="0">
                  <a:pos x="966" y="175"/>
                </a:cxn>
                <a:cxn ang="0">
                  <a:pos x="953" y="155"/>
                </a:cxn>
                <a:cxn ang="0">
                  <a:pos x="913" y="138"/>
                </a:cxn>
                <a:cxn ang="0">
                  <a:pos x="834" y="122"/>
                </a:cxn>
                <a:cxn ang="0">
                  <a:pos x="781" y="94"/>
                </a:cxn>
                <a:cxn ang="0">
                  <a:pos x="715" y="65"/>
                </a:cxn>
                <a:cxn ang="0">
                  <a:pos x="648" y="41"/>
                </a:cxn>
                <a:cxn ang="0">
                  <a:pos x="596" y="9"/>
                </a:cxn>
                <a:cxn ang="0">
                  <a:pos x="516" y="0"/>
                </a:cxn>
                <a:cxn ang="0">
                  <a:pos x="437" y="0"/>
                </a:cxn>
                <a:cxn ang="0">
                  <a:pos x="357" y="5"/>
                </a:cxn>
                <a:cxn ang="0">
                  <a:pos x="265" y="9"/>
                </a:cxn>
                <a:cxn ang="0">
                  <a:pos x="252" y="9"/>
                </a:cxn>
                <a:cxn ang="0">
                  <a:pos x="225" y="13"/>
                </a:cxn>
                <a:cxn ang="0">
                  <a:pos x="212" y="13"/>
                </a:cxn>
                <a:cxn ang="0">
                  <a:pos x="199" y="9"/>
                </a:cxn>
                <a:cxn ang="0">
                  <a:pos x="185" y="9"/>
                </a:cxn>
                <a:cxn ang="0">
                  <a:pos x="172" y="9"/>
                </a:cxn>
                <a:cxn ang="0">
                  <a:pos x="146" y="17"/>
                </a:cxn>
                <a:cxn ang="0">
                  <a:pos x="132" y="21"/>
                </a:cxn>
                <a:cxn ang="0">
                  <a:pos x="119" y="74"/>
                </a:cxn>
                <a:cxn ang="0">
                  <a:pos x="106" y="122"/>
                </a:cxn>
                <a:cxn ang="0">
                  <a:pos x="106" y="171"/>
                </a:cxn>
                <a:cxn ang="0">
                  <a:pos x="93" y="220"/>
                </a:cxn>
                <a:cxn ang="0">
                  <a:pos x="80" y="260"/>
                </a:cxn>
                <a:cxn ang="0">
                  <a:pos x="66" y="301"/>
                </a:cxn>
                <a:cxn ang="0">
                  <a:pos x="40" y="341"/>
                </a:cxn>
                <a:cxn ang="0">
                  <a:pos x="0" y="382"/>
                </a:cxn>
              </a:cxnLst>
              <a:rect l="0" t="0" r="r" b="b"/>
              <a:pathLst>
                <a:path w="992" h="382">
                  <a:moveTo>
                    <a:pt x="0" y="382"/>
                  </a:moveTo>
                  <a:lnTo>
                    <a:pt x="291" y="370"/>
                  </a:lnTo>
                  <a:lnTo>
                    <a:pt x="278" y="362"/>
                  </a:lnTo>
                  <a:lnTo>
                    <a:pt x="265" y="353"/>
                  </a:lnTo>
                  <a:lnTo>
                    <a:pt x="265" y="345"/>
                  </a:lnTo>
                  <a:lnTo>
                    <a:pt x="252" y="333"/>
                  </a:lnTo>
                  <a:lnTo>
                    <a:pt x="238" y="325"/>
                  </a:lnTo>
                  <a:lnTo>
                    <a:pt x="225" y="317"/>
                  </a:lnTo>
                  <a:lnTo>
                    <a:pt x="212" y="309"/>
                  </a:lnTo>
                  <a:lnTo>
                    <a:pt x="172" y="301"/>
                  </a:lnTo>
                  <a:lnTo>
                    <a:pt x="172" y="293"/>
                  </a:lnTo>
                  <a:lnTo>
                    <a:pt x="172" y="289"/>
                  </a:lnTo>
                  <a:lnTo>
                    <a:pt x="185" y="284"/>
                  </a:lnTo>
                  <a:lnTo>
                    <a:pt x="199" y="276"/>
                  </a:lnTo>
                  <a:lnTo>
                    <a:pt x="212" y="272"/>
                  </a:lnTo>
                  <a:lnTo>
                    <a:pt x="225" y="272"/>
                  </a:lnTo>
                  <a:lnTo>
                    <a:pt x="225" y="268"/>
                  </a:lnTo>
                  <a:lnTo>
                    <a:pt x="212" y="264"/>
                  </a:lnTo>
                  <a:lnTo>
                    <a:pt x="212" y="260"/>
                  </a:lnTo>
                  <a:lnTo>
                    <a:pt x="212" y="256"/>
                  </a:lnTo>
                  <a:lnTo>
                    <a:pt x="212" y="256"/>
                  </a:lnTo>
                  <a:lnTo>
                    <a:pt x="199" y="252"/>
                  </a:lnTo>
                  <a:lnTo>
                    <a:pt x="199" y="252"/>
                  </a:lnTo>
                  <a:lnTo>
                    <a:pt x="199" y="248"/>
                  </a:lnTo>
                  <a:lnTo>
                    <a:pt x="185" y="244"/>
                  </a:lnTo>
                  <a:lnTo>
                    <a:pt x="185" y="240"/>
                  </a:lnTo>
                  <a:lnTo>
                    <a:pt x="225" y="228"/>
                  </a:lnTo>
                  <a:lnTo>
                    <a:pt x="265" y="224"/>
                  </a:lnTo>
                  <a:lnTo>
                    <a:pt x="318" y="220"/>
                  </a:lnTo>
                  <a:lnTo>
                    <a:pt x="371" y="216"/>
                  </a:lnTo>
                  <a:lnTo>
                    <a:pt x="424" y="216"/>
                  </a:lnTo>
                  <a:lnTo>
                    <a:pt x="476" y="220"/>
                  </a:lnTo>
                  <a:lnTo>
                    <a:pt x="516" y="220"/>
                  </a:lnTo>
                  <a:lnTo>
                    <a:pt x="569" y="224"/>
                  </a:lnTo>
                  <a:lnTo>
                    <a:pt x="596" y="224"/>
                  </a:lnTo>
                  <a:lnTo>
                    <a:pt x="622" y="228"/>
                  </a:lnTo>
                  <a:lnTo>
                    <a:pt x="662" y="232"/>
                  </a:lnTo>
                  <a:lnTo>
                    <a:pt x="688" y="240"/>
                  </a:lnTo>
                  <a:lnTo>
                    <a:pt x="728" y="240"/>
                  </a:lnTo>
                  <a:lnTo>
                    <a:pt x="754" y="244"/>
                  </a:lnTo>
                  <a:lnTo>
                    <a:pt x="794" y="244"/>
                  </a:lnTo>
                  <a:lnTo>
                    <a:pt x="820" y="244"/>
                  </a:lnTo>
                  <a:lnTo>
                    <a:pt x="834" y="232"/>
                  </a:lnTo>
                  <a:lnTo>
                    <a:pt x="834" y="224"/>
                  </a:lnTo>
                  <a:lnTo>
                    <a:pt x="860" y="216"/>
                  </a:lnTo>
                  <a:lnTo>
                    <a:pt x="873" y="211"/>
                  </a:lnTo>
                  <a:lnTo>
                    <a:pt x="900" y="203"/>
                  </a:lnTo>
                  <a:lnTo>
                    <a:pt x="926" y="199"/>
                  </a:lnTo>
                  <a:lnTo>
                    <a:pt x="966" y="195"/>
                  </a:lnTo>
                  <a:lnTo>
                    <a:pt x="992" y="191"/>
                  </a:lnTo>
                  <a:lnTo>
                    <a:pt x="979" y="183"/>
                  </a:lnTo>
                  <a:lnTo>
                    <a:pt x="966" y="175"/>
                  </a:lnTo>
                  <a:lnTo>
                    <a:pt x="966" y="167"/>
                  </a:lnTo>
                  <a:lnTo>
                    <a:pt x="953" y="155"/>
                  </a:lnTo>
                  <a:lnTo>
                    <a:pt x="926" y="147"/>
                  </a:lnTo>
                  <a:lnTo>
                    <a:pt x="913" y="138"/>
                  </a:lnTo>
                  <a:lnTo>
                    <a:pt x="873" y="130"/>
                  </a:lnTo>
                  <a:lnTo>
                    <a:pt x="834" y="122"/>
                  </a:lnTo>
                  <a:lnTo>
                    <a:pt x="807" y="110"/>
                  </a:lnTo>
                  <a:lnTo>
                    <a:pt x="781" y="94"/>
                  </a:lnTo>
                  <a:lnTo>
                    <a:pt x="741" y="82"/>
                  </a:lnTo>
                  <a:lnTo>
                    <a:pt x="715" y="65"/>
                  </a:lnTo>
                  <a:lnTo>
                    <a:pt x="675" y="53"/>
                  </a:lnTo>
                  <a:lnTo>
                    <a:pt x="648" y="41"/>
                  </a:lnTo>
                  <a:lnTo>
                    <a:pt x="622" y="25"/>
                  </a:lnTo>
                  <a:lnTo>
                    <a:pt x="596" y="9"/>
                  </a:lnTo>
                  <a:lnTo>
                    <a:pt x="556" y="5"/>
                  </a:lnTo>
                  <a:lnTo>
                    <a:pt x="516" y="0"/>
                  </a:lnTo>
                  <a:lnTo>
                    <a:pt x="476" y="0"/>
                  </a:lnTo>
                  <a:lnTo>
                    <a:pt x="437" y="0"/>
                  </a:lnTo>
                  <a:lnTo>
                    <a:pt x="397" y="5"/>
                  </a:lnTo>
                  <a:lnTo>
                    <a:pt x="357" y="5"/>
                  </a:lnTo>
                  <a:lnTo>
                    <a:pt x="304" y="5"/>
                  </a:lnTo>
                  <a:lnTo>
                    <a:pt x="265" y="9"/>
                  </a:lnTo>
                  <a:lnTo>
                    <a:pt x="252" y="9"/>
                  </a:lnTo>
                  <a:lnTo>
                    <a:pt x="252" y="9"/>
                  </a:lnTo>
                  <a:lnTo>
                    <a:pt x="238" y="9"/>
                  </a:lnTo>
                  <a:lnTo>
                    <a:pt x="225" y="13"/>
                  </a:lnTo>
                  <a:lnTo>
                    <a:pt x="225" y="13"/>
                  </a:lnTo>
                  <a:lnTo>
                    <a:pt x="212" y="13"/>
                  </a:lnTo>
                  <a:lnTo>
                    <a:pt x="212" y="9"/>
                  </a:lnTo>
                  <a:lnTo>
                    <a:pt x="199" y="9"/>
                  </a:lnTo>
                  <a:lnTo>
                    <a:pt x="199" y="5"/>
                  </a:lnTo>
                  <a:lnTo>
                    <a:pt x="185" y="9"/>
                  </a:lnTo>
                  <a:lnTo>
                    <a:pt x="172" y="9"/>
                  </a:lnTo>
                  <a:lnTo>
                    <a:pt x="172" y="9"/>
                  </a:lnTo>
                  <a:lnTo>
                    <a:pt x="159" y="13"/>
                  </a:lnTo>
                  <a:lnTo>
                    <a:pt x="146" y="17"/>
                  </a:lnTo>
                  <a:lnTo>
                    <a:pt x="132" y="17"/>
                  </a:lnTo>
                  <a:lnTo>
                    <a:pt x="132" y="21"/>
                  </a:lnTo>
                  <a:lnTo>
                    <a:pt x="119" y="45"/>
                  </a:lnTo>
                  <a:lnTo>
                    <a:pt x="119" y="74"/>
                  </a:lnTo>
                  <a:lnTo>
                    <a:pt x="106" y="98"/>
                  </a:lnTo>
                  <a:lnTo>
                    <a:pt x="106" y="122"/>
                  </a:lnTo>
                  <a:lnTo>
                    <a:pt x="106" y="147"/>
                  </a:lnTo>
                  <a:lnTo>
                    <a:pt x="106" y="171"/>
                  </a:lnTo>
                  <a:lnTo>
                    <a:pt x="106" y="195"/>
                  </a:lnTo>
                  <a:lnTo>
                    <a:pt x="93" y="220"/>
                  </a:lnTo>
                  <a:lnTo>
                    <a:pt x="93" y="240"/>
                  </a:lnTo>
                  <a:lnTo>
                    <a:pt x="80" y="260"/>
                  </a:lnTo>
                  <a:lnTo>
                    <a:pt x="80" y="280"/>
                  </a:lnTo>
                  <a:lnTo>
                    <a:pt x="66" y="301"/>
                  </a:lnTo>
                  <a:lnTo>
                    <a:pt x="53" y="321"/>
                  </a:lnTo>
                  <a:lnTo>
                    <a:pt x="40" y="341"/>
                  </a:lnTo>
                  <a:lnTo>
                    <a:pt x="13" y="362"/>
                  </a:lnTo>
                  <a:lnTo>
                    <a:pt x="0" y="382"/>
                  </a:lnTo>
                  <a:close/>
                </a:path>
              </a:pathLst>
            </a:custGeom>
            <a:solidFill>
              <a:srgbClr val="E0E8F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47" name="Freeform 23"/>
            <p:cNvSpPr>
              <a:spLocks/>
            </p:cNvSpPr>
            <p:nvPr/>
          </p:nvSpPr>
          <p:spPr bwMode="auto">
            <a:xfrm>
              <a:off x="6348" y="6347"/>
              <a:ext cx="450" cy="85"/>
            </a:xfrm>
            <a:custGeom>
              <a:avLst/>
              <a:gdLst/>
              <a:ahLst/>
              <a:cxnLst>
                <a:cxn ang="0">
                  <a:pos x="264" y="85"/>
                </a:cxn>
                <a:cxn ang="0">
                  <a:pos x="450" y="20"/>
                </a:cxn>
                <a:cxn ang="0">
                  <a:pos x="423" y="16"/>
                </a:cxn>
                <a:cxn ang="0">
                  <a:pos x="397" y="8"/>
                </a:cxn>
                <a:cxn ang="0">
                  <a:pos x="370" y="8"/>
                </a:cxn>
                <a:cxn ang="0">
                  <a:pos x="344" y="4"/>
                </a:cxn>
                <a:cxn ang="0">
                  <a:pos x="304" y="4"/>
                </a:cxn>
                <a:cxn ang="0">
                  <a:pos x="264" y="0"/>
                </a:cxn>
                <a:cxn ang="0">
                  <a:pos x="225" y="0"/>
                </a:cxn>
                <a:cxn ang="0">
                  <a:pos x="185" y="0"/>
                </a:cxn>
                <a:cxn ang="0">
                  <a:pos x="172" y="4"/>
                </a:cxn>
                <a:cxn ang="0">
                  <a:pos x="145" y="12"/>
                </a:cxn>
                <a:cxn ang="0">
                  <a:pos x="119" y="16"/>
                </a:cxn>
                <a:cxn ang="0">
                  <a:pos x="92" y="20"/>
                </a:cxn>
                <a:cxn ang="0">
                  <a:pos x="66" y="28"/>
                </a:cxn>
                <a:cxn ang="0">
                  <a:pos x="40" y="32"/>
                </a:cxn>
                <a:cxn ang="0">
                  <a:pos x="13" y="36"/>
                </a:cxn>
                <a:cxn ang="0">
                  <a:pos x="0" y="40"/>
                </a:cxn>
                <a:cxn ang="0">
                  <a:pos x="264" y="85"/>
                </a:cxn>
              </a:cxnLst>
              <a:rect l="0" t="0" r="r" b="b"/>
              <a:pathLst>
                <a:path w="450" h="85">
                  <a:moveTo>
                    <a:pt x="264" y="85"/>
                  </a:moveTo>
                  <a:lnTo>
                    <a:pt x="450" y="20"/>
                  </a:lnTo>
                  <a:lnTo>
                    <a:pt x="423" y="16"/>
                  </a:lnTo>
                  <a:lnTo>
                    <a:pt x="397" y="8"/>
                  </a:lnTo>
                  <a:lnTo>
                    <a:pt x="370" y="8"/>
                  </a:lnTo>
                  <a:lnTo>
                    <a:pt x="344" y="4"/>
                  </a:lnTo>
                  <a:lnTo>
                    <a:pt x="304" y="4"/>
                  </a:lnTo>
                  <a:lnTo>
                    <a:pt x="264" y="0"/>
                  </a:lnTo>
                  <a:lnTo>
                    <a:pt x="225" y="0"/>
                  </a:lnTo>
                  <a:lnTo>
                    <a:pt x="185" y="0"/>
                  </a:lnTo>
                  <a:lnTo>
                    <a:pt x="172" y="4"/>
                  </a:lnTo>
                  <a:lnTo>
                    <a:pt x="145" y="12"/>
                  </a:lnTo>
                  <a:lnTo>
                    <a:pt x="119" y="16"/>
                  </a:lnTo>
                  <a:lnTo>
                    <a:pt x="92" y="20"/>
                  </a:lnTo>
                  <a:lnTo>
                    <a:pt x="66" y="28"/>
                  </a:lnTo>
                  <a:lnTo>
                    <a:pt x="40" y="32"/>
                  </a:lnTo>
                  <a:lnTo>
                    <a:pt x="13" y="36"/>
                  </a:lnTo>
                  <a:lnTo>
                    <a:pt x="0" y="40"/>
                  </a:lnTo>
                  <a:lnTo>
                    <a:pt x="264" y="85"/>
                  </a:lnTo>
                  <a:close/>
                </a:path>
              </a:pathLst>
            </a:custGeom>
            <a:solidFill>
              <a:srgbClr val="FFCFA8"/>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48" name="Freeform 24"/>
            <p:cNvSpPr>
              <a:spLocks/>
            </p:cNvSpPr>
            <p:nvPr/>
          </p:nvSpPr>
          <p:spPr bwMode="auto">
            <a:xfrm>
              <a:off x="7764" y="5235"/>
              <a:ext cx="449" cy="308"/>
            </a:xfrm>
            <a:custGeom>
              <a:avLst/>
              <a:gdLst/>
              <a:ahLst/>
              <a:cxnLst>
                <a:cxn ang="0">
                  <a:pos x="79" y="304"/>
                </a:cxn>
                <a:cxn ang="0">
                  <a:pos x="132" y="296"/>
                </a:cxn>
                <a:cxn ang="0">
                  <a:pos x="172" y="284"/>
                </a:cxn>
                <a:cxn ang="0">
                  <a:pos x="198" y="272"/>
                </a:cxn>
                <a:cxn ang="0">
                  <a:pos x="172" y="264"/>
                </a:cxn>
                <a:cxn ang="0">
                  <a:pos x="158" y="256"/>
                </a:cxn>
                <a:cxn ang="0">
                  <a:pos x="172" y="243"/>
                </a:cxn>
                <a:cxn ang="0">
                  <a:pos x="158" y="239"/>
                </a:cxn>
                <a:cxn ang="0">
                  <a:pos x="145" y="227"/>
                </a:cxn>
                <a:cxn ang="0">
                  <a:pos x="158" y="211"/>
                </a:cxn>
                <a:cxn ang="0">
                  <a:pos x="172" y="195"/>
                </a:cxn>
                <a:cxn ang="0">
                  <a:pos x="185" y="179"/>
                </a:cxn>
                <a:cxn ang="0">
                  <a:pos x="211" y="150"/>
                </a:cxn>
                <a:cxn ang="0">
                  <a:pos x="264" y="122"/>
                </a:cxn>
                <a:cxn ang="0">
                  <a:pos x="330" y="101"/>
                </a:cxn>
                <a:cxn ang="0">
                  <a:pos x="410" y="85"/>
                </a:cxn>
                <a:cxn ang="0">
                  <a:pos x="449" y="65"/>
                </a:cxn>
                <a:cxn ang="0">
                  <a:pos x="449" y="45"/>
                </a:cxn>
                <a:cxn ang="0">
                  <a:pos x="436" y="24"/>
                </a:cxn>
                <a:cxn ang="0">
                  <a:pos x="423" y="4"/>
                </a:cxn>
                <a:cxn ang="0">
                  <a:pos x="344" y="4"/>
                </a:cxn>
                <a:cxn ang="0">
                  <a:pos x="291" y="20"/>
                </a:cxn>
                <a:cxn ang="0">
                  <a:pos x="251" y="37"/>
                </a:cxn>
                <a:cxn ang="0">
                  <a:pos x="211" y="57"/>
                </a:cxn>
                <a:cxn ang="0">
                  <a:pos x="158" y="73"/>
                </a:cxn>
                <a:cxn ang="0">
                  <a:pos x="119" y="93"/>
                </a:cxn>
                <a:cxn ang="0">
                  <a:pos x="92" y="114"/>
                </a:cxn>
                <a:cxn ang="0">
                  <a:pos x="66" y="134"/>
                </a:cxn>
                <a:cxn ang="0">
                  <a:pos x="53" y="158"/>
                </a:cxn>
                <a:cxn ang="0">
                  <a:pos x="26" y="191"/>
                </a:cxn>
                <a:cxn ang="0">
                  <a:pos x="26" y="223"/>
                </a:cxn>
                <a:cxn ang="0">
                  <a:pos x="13" y="252"/>
                </a:cxn>
                <a:cxn ang="0">
                  <a:pos x="0" y="276"/>
                </a:cxn>
                <a:cxn ang="0">
                  <a:pos x="13" y="284"/>
                </a:cxn>
                <a:cxn ang="0">
                  <a:pos x="26" y="292"/>
                </a:cxn>
                <a:cxn ang="0">
                  <a:pos x="53" y="300"/>
                </a:cxn>
                <a:cxn ang="0">
                  <a:pos x="79" y="304"/>
                </a:cxn>
                <a:cxn ang="0">
                  <a:pos x="66" y="304"/>
                </a:cxn>
                <a:cxn ang="0">
                  <a:pos x="66" y="308"/>
                </a:cxn>
                <a:cxn ang="0">
                  <a:pos x="66" y="308"/>
                </a:cxn>
              </a:cxnLst>
              <a:rect l="0" t="0" r="r" b="b"/>
              <a:pathLst>
                <a:path w="449" h="308">
                  <a:moveTo>
                    <a:pt x="66" y="308"/>
                  </a:moveTo>
                  <a:lnTo>
                    <a:pt x="79" y="304"/>
                  </a:lnTo>
                  <a:lnTo>
                    <a:pt x="105" y="300"/>
                  </a:lnTo>
                  <a:lnTo>
                    <a:pt x="132" y="296"/>
                  </a:lnTo>
                  <a:lnTo>
                    <a:pt x="158" y="292"/>
                  </a:lnTo>
                  <a:lnTo>
                    <a:pt x="172" y="284"/>
                  </a:lnTo>
                  <a:lnTo>
                    <a:pt x="185" y="280"/>
                  </a:lnTo>
                  <a:lnTo>
                    <a:pt x="198" y="272"/>
                  </a:lnTo>
                  <a:lnTo>
                    <a:pt x="185" y="268"/>
                  </a:lnTo>
                  <a:lnTo>
                    <a:pt x="172" y="264"/>
                  </a:lnTo>
                  <a:lnTo>
                    <a:pt x="158" y="260"/>
                  </a:lnTo>
                  <a:lnTo>
                    <a:pt x="158" y="256"/>
                  </a:lnTo>
                  <a:lnTo>
                    <a:pt x="158" y="247"/>
                  </a:lnTo>
                  <a:lnTo>
                    <a:pt x="172" y="243"/>
                  </a:lnTo>
                  <a:lnTo>
                    <a:pt x="172" y="239"/>
                  </a:lnTo>
                  <a:lnTo>
                    <a:pt x="158" y="239"/>
                  </a:lnTo>
                  <a:lnTo>
                    <a:pt x="158" y="235"/>
                  </a:lnTo>
                  <a:lnTo>
                    <a:pt x="145" y="227"/>
                  </a:lnTo>
                  <a:lnTo>
                    <a:pt x="158" y="219"/>
                  </a:lnTo>
                  <a:lnTo>
                    <a:pt x="158" y="211"/>
                  </a:lnTo>
                  <a:lnTo>
                    <a:pt x="158" y="203"/>
                  </a:lnTo>
                  <a:lnTo>
                    <a:pt x="172" y="195"/>
                  </a:lnTo>
                  <a:lnTo>
                    <a:pt x="185" y="187"/>
                  </a:lnTo>
                  <a:lnTo>
                    <a:pt x="185" y="179"/>
                  </a:lnTo>
                  <a:lnTo>
                    <a:pt x="198" y="170"/>
                  </a:lnTo>
                  <a:lnTo>
                    <a:pt x="211" y="150"/>
                  </a:lnTo>
                  <a:lnTo>
                    <a:pt x="238" y="134"/>
                  </a:lnTo>
                  <a:lnTo>
                    <a:pt x="264" y="122"/>
                  </a:lnTo>
                  <a:lnTo>
                    <a:pt x="291" y="110"/>
                  </a:lnTo>
                  <a:lnTo>
                    <a:pt x="330" y="101"/>
                  </a:lnTo>
                  <a:lnTo>
                    <a:pt x="370" y="93"/>
                  </a:lnTo>
                  <a:lnTo>
                    <a:pt x="410" y="85"/>
                  </a:lnTo>
                  <a:lnTo>
                    <a:pt x="449" y="77"/>
                  </a:lnTo>
                  <a:lnTo>
                    <a:pt x="449" y="65"/>
                  </a:lnTo>
                  <a:lnTo>
                    <a:pt x="449" y="57"/>
                  </a:lnTo>
                  <a:lnTo>
                    <a:pt x="449" y="45"/>
                  </a:lnTo>
                  <a:lnTo>
                    <a:pt x="449" y="32"/>
                  </a:lnTo>
                  <a:lnTo>
                    <a:pt x="436" y="24"/>
                  </a:lnTo>
                  <a:lnTo>
                    <a:pt x="436" y="12"/>
                  </a:lnTo>
                  <a:lnTo>
                    <a:pt x="423" y="4"/>
                  </a:lnTo>
                  <a:lnTo>
                    <a:pt x="397" y="0"/>
                  </a:lnTo>
                  <a:lnTo>
                    <a:pt x="344" y="4"/>
                  </a:lnTo>
                  <a:lnTo>
                    <a:pt x="317" y="12"/>
                  </a:lnTo>
                  <a:lnTo>
                    <a:pt x="291" y="20"/>
                  </a:lnTo>
                  <a:lnTo>
                    <a:pt x="264" y="28"/>
                  </a:lnTo>
                  <a:lnTo>
                    <a:pt x="251" y="37"/>
                  </a:lnTo>
                  <a:lnTo>
                    <a:pt x="225" y="49"/>
                  </a:lnTo>
                  <a:lnTo>
                    <a:pt x="211" y="57"/>
                  </a:lnTo>
                  <a:lnTo>
                    <a:pt x="172" y="65"/>
                  </a:lnTo>
                  <a:lnTo>
                    <a:pt x="158" y="73"/>
                  </a:lnTo>
                  <a:lnTo>
                    <a:pt x="132" y="81"/>
                  </a:lnTo>
                  <a:lnTo>
                    <a:pt x="119" y="93"/>
                  </a:lnTo>
                  <a:lnTo>
                    <a:pt x="105" y="101"/>
                  </a:lnTo>
                  <a:lnTo>
                    <a:pt x="92" y="114"/>
                  </a:lnTo>
                  <a:lnTo>
                    <a:pt x="79" y="122"/>
                  </a:lnTo>
                  <a:lnTo>
                    <a:pt x="66" y="134"/>
                  </a:lnTo>
                  <a:lnTo>
                    <a:pt x="53" y="142"/>
                  </a:lnTo>
                  <a:lnTo>
                    <a:pt x="53" y="158"/>
                  </a:lnTo>
                  <a:lnTo>
                    <a:pt x="39" y="174"/>
                  </a:lnTo>
                  <a:lnTo>
                    <a:pt x="26" y="191"/>
                  </a:lnTo>
                  <a:lnTo>
                    <a:pt x="26" y="207"/>
                  </a:lnTo>
                  <a:lnTo>
                    <a:pt x="26" y="223"/>
                  </a:lnTo>
                  <a:lnTo>
                    <a:pt x="13" y="235"/>
                  </a:lnTo>
                  <a:lnTo>
                    <a:pt x="13" y="252"/>
                  </a:lnTo>
                  <a:lnTo>
                    <a:pt x="0" y="268"/>
                  </a:lnTo>
                  <a:lnTo>
                    <a:pt x="0" y="276"/>
                  </a:lnTo>
                  <a:lnTo>
                    <a:pt x="0" y="280"/>
                  </a:lnTo>
                  <a:lnTo>
                    <a:pt x="13" y="284"/>
                  </a:lnTo>
                  <a:lnTo>
                    <a:pt x="26" y="288"/>
                  </a:lnTo>
                  <a:lnTo>
                    <a:pt x="26" y="292"/>
                  </a:lnTo>
                  <a:lnTo>
                    <a:pt x="39" y="296"/>
                  </a:lnTo>
                  <a:lnTo>
                    <a:pt x="53" y="300"/>
                  </a:lnTo>
                  <a:lnTo>
                    <a:pt x="79" y="300"/>
                  </a:lnTo>
                  <a:lnTo>
                    <a:pt x="79" y="304"/>
                  </a:lnTo>
                  <a:lnTo>
                    <a:pt x="79" y="304"/>
                  </a:lnTo>
                  <a:lnTo>
                    <a:pt x="66" y="304"/>
                  </a:lnTo>
                  <a:lnTo>
                    <a:pt x="66" y="304"/>
                  </a:lnTo>
                  <a:lnTo>
                    <a:pt x="66" y="308"/>
                  </a:lnTo>
                  <a:lnTo>
                    <a:pt x="66" y="308"/>
                  </a:lnTo>
                  <a:lnTo>
                    <a:pt x="66" y="308"/>
                  </a:lnTo>
                  <a:lnTo>
                    <a:pt x="66" y="308"/>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49" name="Freeform 25"/>
            <p:cNvSpPr>
              <a:spLocks/>
            </p:cNvSpPr>
            <p:nvPr/>
          </p:nvSpPr>
          <p:spPr bwMode="auto">
            <a:xfrm>
              <a:off x="4959" y="4988"/>
              <a:ext cx="4485" cy="1334"/>
            </a:xfrm>
            <a:custGeom>
              <a:avLst/>
              <a:gdLst/>
              <a:ahLst/>
              <a:cxnLst>
                <a:cxn ang="0">
                  <a:pos x="2778" y="568"/>
                </a:cxn>
                <a:cxn ang="0">
                  <a:pos x="2699" y="486"/>
                </a:cxn>
                <a:cxn ang="0">
                  <a:pos x="2924" y="267"/>
                </a:cxn>
                <a:cxn ang="0">
                  <a:pos x="2963" y="247"/>
                </a:cxn>
                <a:cxn ang="0">
                  <a:pos x="3268" y="219"/>
                </a:cxn>
                <a:cxn ang="0">
                  <a:pos x="3704" y="137"/>
                </a:cxn>
                <a:cxn ang="0">
                  <a:pos x="3440" y="121"/>
                </a:cxn>
                <a:cxn ang="0">
                  <a:pos x="3307" y="81"/>
                </a:cxn>
                <a:cxn ang="0">
                  <a:pos x="3215" y="48"/>
                </a:cxn>
                <a:cxn ang="0">
                  <a:pos x="2937" y="44"/>
                </a:cxn>
                <a:cxn ang="0">
                  <a:pos x="2580" y="52"/>
                </a:cxn>
                <a:cxn ang="0">
                  <a:pos x="2619" y="0"/>
                </a:cxn>
                <a:cxn ang="0">
                  <a:pos x="1481" y="154"/>
                </a:cxn>
                <a:cxn ang="0">
                  <a:pos x="1614" y="142"/>
                </a:cxn>
                <a:cxn ang="0">
                  <a:pos x="1508" y="182"/>
                </a:cxn>
                <a:cxn ang="0">
                  <a:pos x="1442" y="357"/>
                </a:cxn>
                <a:cxn ang="0">
                  <a:pos x="1455" y="373"/>
                </a:cxn>
                <a:cxn ang="0">
                  <a:pos x="1230" y="324"/>
                </a:cxn>
                <a:cxn ang="0">
                  <a:pos x="1085" y="206"/>
                </a:cxn>
                <a:cxn ang="0">
                  <a:pos x="965" y="146"/>
                </a:cxn>
                <a:cxn ang="0">
                  <a:pos x="555" y="68"/>
                </a:cxn>
                <a:cxn ang="0">
                  <a:pos x="158" y="117"/>
                </a:cxn>
                <a:cxn ang="0">
                  <a:pos x="52" y="174"/>
                </a:cxn>
                <a:cxn ang="0">
                  <a:pos x="92" y="462"/>
                </a:cxn>
                <a:cxn ang="0">
                  <a:pos x="595" y="693"/>
                </a:cxn>
                <a:cxn ang="0">
                  <a:pos x="873" y="722"/>
                </a:cxn>
                <a:cxn ang="0">
                  <a:pos x="688" y="778"/>
                </a:cxn>
                <a:cxn ang="0">
                  <a:pos x="793" y="953"/>
                </a:cxn>
                <a:cxn ang="0">
                  <a:pos x="1190" y="1135"/>
                </a:cxn>
                <a:cxn ang="0">
                  <a:pos x="1429" y="1229"/>
                </a:cxn>
                <a:cxn ang="0">
                  <a:pos x="1601" y="1265"/>
                </a:cxn>
                <a:cxn ang="0">
                  <a:pos x="2302" y="1298"/>
                </a:cxn>
                <a:cxn ang="0">
                  <a:pos x="2434" y="1221"/>
                </a:cxn>
                <a:cxn ang="0">
                  <a:pos x="2037" y="1249"/>
                </a:cxn>
                <a:cxn ang="0">
                  <a:pos x="1601" y="1176"/>
                </a:cxn>
                <a:cxn ang="0">
                  <a:pos x="1548" y="1119"/>
                </a:cxn>
                <a:cxn ang="0">
                  <a:pos x="1429" y="908"/>
                </a:cxn>
                <a:cxn ang="0">
                  <a:pos x="1230" y="884"/>
                </a:cxn>
                <a:cxn ang="0">
                  <a:pos x="1190" y="851"/>
                </a:cxn>
                <a:cxn ang="0">
                  <a:pos x="1733" y="710"/>
                </a:cxn>
                <a:cxn ang="0">
                  <a:pos x="2183" y="649"/>
                </a:cxn>
                <a:cxn ang="0">
                  <a:pos x="2275" y="657"/>
                </a:cxn>
                <a:cxn ang="0">
                  <a:pos x="2064" y="689"/>
                </a:cxn>
                <a:cxn ang="0">
                  <a:pos x="1971" y="787"/>
                </a:cxn>
                <a:cxn ang="0">
                  <a:pos x="2130" y="904"/>
                </a:cxn>
                <a:cxn ang="0">
                  <a:pos x="2209" y="916"/>
                </a:cxn>
                <a:cxn ang="0">
                  <a:pos x="2540" y="981"/>
                </a:cxn>
                <a:cxn ang="0">
                  <a:pos x="2924" y="933"/>
                </a:cxn>
                <a:cxn ang="0">
                  <a:pos x="3347" y="778"/>
                </a:cxn>
                <a:cxn ang="0">
                  <a:pos x="3281" y="701"/>
                </a:cxn>
                <a:cxn ang="0">
                  <a:pos x="3149" y="669"/>
                </a:cxn>
                <a:cxn ang="0">
                  <a:pos x="3043" y="641"/>
                </a:cxn>
                <a:cxn ang="0">
                  <a:pos x="3360" y="657"/>
                </a:cxn>
                <a:cxn ang="0">
                  <a:pos x="4128" y="718"/>
                </a:cxn>
                <a:cxn ang="0">
                  <a:pos x="4458" y="701"/>
                </a:cxn>
                <a:cxn ang="0">
                  <a:pos x="4445" y="665"/>
                </a:cxn>
                <a:cxn ang="0">
                  <a:pos x="4128" y="628"/>
                </a:cxn>
                <a:cxn ang="0">
                  <a:pos x="3387" y="588"/>
                </a:cxn>
                <a:cxn ang="0">
                  <a:pos x="2897" y="568"/>
                </a:cxn>
              </a:cxnLst>
              <a:rect l="0" t="0" r="r" b="b"/>
              <a:pathLst>
                <a:path w="4485" h="1334">
                  <a:moveTo>
                    <a:pt x="2871" y="559"/>
                  </a:moveTo>
                  <a:lnTo>
                    <a:pt x="2858" y="559"/>
                  </a:lnTo>
                  <a:lnTo>
                    <a:pt x="2844" y="563"/>
                  </a:lnTo>
                  <a:lnTo>
                    <a:pt x="2831" y="563"/>
                  </a:lnTo>
                  <a:lnTo>
                    <a:pt x="2831" y="568"/>
                  </a:lnTo>
                  <a:lnTo>
                    <a:pt x="2818" y="568"/>
                  </a:lnTo>
                  <a:lnTo>
                    <a:pt x="2805" y="568"/>
                  </a:lnTo>
                  <a:lnTo>
                    <a:pt x="2791" y="568"/>
                  </a:lnTo>
                  <a:lnTo>
                    <a:pt x="2778" y="568"/>
                  </a:lnTo>
                  <a:lnTo>
                    <a:pt x="2738" y="559"/>
                  </a:lnTo>
                  <a:lnTo>
                    <a:pt x="2725" y="551"/>
                  </a:lnTo>
                  <a:lnTo>
                    <a:pt x="2712" y="543"/>
                  </a:lnTo>
                  <a:lnTo>
                    <a:pt x="2699" y="531"/>
                  </a:lnTo>
                  <a:lnTo>
                    <a:pt x="2699" y="523"/>
                  </a:lnTo>
                  <a:lnTo>
                    <a:pt x="2699" y="515"/>
                  </a:lnTo>
                  <a:lnTo>
                    <a:pt x="2699" y="503"/>
                  </a:lnTo>
                  <a:lnTo>
                    <a:pt x="2685" y="494"/>
                  </a:lnTo>
                  <a:lnTo>
                    <a:pt x="2699" y="486"/>
                  </a:lnTo>
                  <a:lnTo>
                    <a:pt x="2699" y="478"/>
                  </a:lnTo>
                  <a:lnTo>
                    <a:pt x="2712" y="474"/>
                  </a:lnTo>
                  <a:lnTo>
                    <a:pt x="2712" y="466"/>
                  </a:lnTo>
                  <a:lnTo>
                    <a:pt x="2712" y="458"/>
                  </a:lnTo>
                  <a:lnTo>
                    <a:pt x="2712" y="450"/>
                  </a:lnTo>
                  <a:lnTo>
                    <a:pt x="2699" y="442"/>
                  </a:lnTo>
                  <a:lnTo>
                    <a:pt x="2672" y="434"/>
                  </a:lnTo>
                  <a:lnTo>
                    <a:pt x="2924" y="271"/>
                  </a:lnTo>
                  <a:lnTo>
                    <a:pt x="2924" y="267"/>
                  </a:lnTo>
                  <a:lnTo>
                    <a:pt x="2924" y="267"/>
                  </a:lnTo>
                  <a:lnTo>
                    <a:pt x="2924" y="263"/>
                  </a:lnTo>
                  <a:lnTo>
                    <a:pt x="2910" y="263"/>
                  </a:lnTo>
                  <a:lnTo>
                    <a:pt x="2910" y="259"/>
                  </a:lnTo>
                  <a:lnTo>
                    <a:pt x="2897" y="259"/>
                  </a:lnTo>
                  <a:lnTo>
                    <a:pt x="2884" y="259"/>
                  </a:lnTo>
                  <a:lnTo>
                    <a:pt x="2884" y="255"/>
                  </a:lnTo>
                  <a:lnTo>
                    <a:pt x="2924" y="251"/>
                  </a:lnTo>
                  <a:lnTo>
                    <a:pt x="2963" y="247"/>
                  </a:lnTo>
                  <a:lnTo>
                    <a:pt x="2990" y="239"/>
                  </a:lnTo>
                  <a:lnTo>
                    <a:pt x="3030" y="227"/>
                  </a:lnTo>
                  <a:lnTo>
                    <a:pt x="3069" y="219"/>
                  </a:lnTo>
                  <a:lnTo>
                    <a:pt x="3109" y="215"/>
                  </a:lnTo>
                  <a:lnTo>
                    <a:pt x="3149" y="206"/>
                  </a:lnTo>
                  <a:lnTo>
                    <a:pt x="3215" y="206"/>
                  </a:lnTo>
                  <a:lnTo>
                    <a:pt x="3228" y="210"/>
                  </a:lnTo>
                  <a:lnTo>
                    <a:pt x="3241" y="215"/>
                  </a:lnTo>
                  <a:lnTo>
                    <a:pt x="3268" y="219"/>
                  </a:lnTo>
                  <a:lnTo>
                    <a:pt x="3281" y="219"/>
                  </a:lnTo>
                  <a:lnTo>
                    <a:pt x="3307" y="223"/>
                  </a:lnTo>
                  <a:lnTo>
                    <a:pt x="3321" y="227"/>
                  </a:lnTo>
                  <a:lnTo>
                    <a:pt x="3347" y="231"/>
                  </a:lnTo>
                  <a:lnTo>
                    <a:pt x="3374" y="231"/>
                  </a:lnTo>
                  <a:lnTo>
                    <a:pt x="3400" y="284"/>
                  </a:lnTo>
                  <a:lnTo>
                    <a:pt x="3731" y="146"/>
                  </a:lnTo>
                  <a:lnTo>
                    <a:pt x="3718" y="142"/>
                  </a:lnTo>
                  <a:lnTo>
                    <a:pt x="3704" y="137"/>
                  </a:lnTo>
                  <a:lnTo>
                    <a:pt x="3678" y="137"/>
                  </a:lnTo>
                  <a:lnTo>
                    <a:pt x="3651" y="133"/>
                  </a:lnTo>
                  <a:lnTo>
                    <a:pt x="3625" y="133"/>
                  </a:lnTo>
                  <a:lnTo>
                    <a:pt x="3598" y="129"/>
                  </a:lnTo>
                  <a:lnTo>
                    <a:pt x="3572" y="129"/>
                  </a:lnTo>
                  <a:lnTo>
                    <a:pt x="3546" y="125"/>
                  </a:lnTo>
                  <a:lnTo>
                    <a:pt x="3519" y="125"/>
                  </a:lnTo>
                  <a:lnTo>
                    <a:pt x="3479" y="121"/>
                  </a:lnTo>
                  <a:lnTo>
                    <a:pt x="3440" y="121"/>
                  </a:lnTo>
                  <a:lnTo>
                    <a:pt x="3413" y="117"/>
                  </a:lnTo>
                  <a:lnTo>
                    <a:pt x="3374" y="117"/>
                  </a:lnTo>
                  <a:lnTo>
                    <a:pt x="3347" y="113"/>
                  </a:lnTo>
                  <a:lnTo>
                    <a:pt x="3321" y="109"/>
                  </a:lnTo>
                  <a:lnTo>
                    <a:pt x="3281" y="101"/>
                  </a:lnTo>
                  <a:lnTo>
                    <a:pt x="3294" y="97"/>
                  </a:lnTo>
                  <a:lnTo>
                    <a:pt x="3294" y="89"/>
                  </a:lnTo>
                  <a:lnTo>
                    <a:pt x="3294" y="85"/>
                  </a:lnTo>
                  <a:lnTo>
                    <a:pt x="3307" y="81"/>
                  </a:lnTo>
                  <a:lnTo>
                    <a:pt x="3321" y="77"/>
                  </a:lnTo>
                  <a:lnTo>
                    <a:pt x="3321" y="73"/>
                  </a:lnTo>
                  <a:lnTo>
                    <a:pt x="3334" y="64"/>
                  </a:lnTo>
                  <a:lnTo>
                    <a:pt x="3347" y="60"/>
                  </a:lnTo>
                  <a:lnTo>
                    <a:pt x="3321" y="56"/>
                  </a:lnTo>
                  <a:lnTo>
                    <a:pt x="3294" y="52"/>
                  </a:lnTo>
                  <a:lnTo>
                    <a:pt x="3268" y="52"/>
                  </a:lnTo>
                  <a:lnTo>
                    <a:pt x="3241" y="48"/>
                  </a:lnTo>
                  <a:lnTo>
                    <a:pt x="3215" y="48"/>
                  </a:lnTo>
                  <a:lnTo>
                    <a:pt x="3175" y="48"/>
                  </a:lnTo>
                  <a:lnTo>
                    <a:pt x="3149" y="48"/>
                  </a:lnTo>
                  <a:lnTo>
                    <a:pt x="3109" y="44"/>
                  </a:lnTo>
                  <a:lnTo>
                    <a:pt x="3082" y="44"/>
                  </a:lnTo>
                  <a:lnTo>
                    <a:pt x="3043" y="44"/>
                  </a:lnTo>
                  <a:lnTo>
                    <a:pt x="3016" y="44"/>
                  </a:lnTo>
                  <a:lnTo>
                    <a:pt x="2990" y="44"/>
                  </a:lnTo>
                  <a:lnTo>
                    <a:pt x="2963" y="44"/>
                  </a:lnTo>
                  <a:lnTo>
                    <a:pt x="2937" y="44"/>
                  </a:lnTo>
                  <a:lnTo>
                    <a:pt x="2897" y="44"/>
                  </a:lnTo>
                  <a:lnTo>
                    <a:pt x="2871" y="48"/>
                  </a:lnTo>
                  <a:lnTo>
                    <a:pt x="2831" y="48"/>
                  </a:lnTo>
                  <a:lnTo>
                    <a:pt x="2778" y="48"/>
                  </a:lnTo>
                  <a:lnTo>
                    <a:pt x="2738" y="48"/>
                  </a:lnTo>
                  <a:lnTo>
                    <a:pt x="2699" y="48"/>
                  </a:lnTo>
                  <a:lnTo>
                    <a:pt x="2659" y="52"/>
                  </a:lnTo>
                  <a:lnTo>
                    <a:pt x="2619" y="52"/>
                  </a:lnTo>
                  <a:lnTo>
                    <a:pt x="2580" y="52"/>
                  </a:lnTo>
                  <a:lnTo>
                    <a:pt x="2553" y="52"/>
                  </a:lnTo>
                  <a:lnTo>
                    <a:pt x="2540" y="44"/>
                  </a:lnTo>
                  <a:lnTo>
                    <a:pt x="2527" y="36"/>
                  </a:lnTo>
                  <a:lnTo>
                    <a:pt x="2540" y="32"/>
                  </a:lnTo>
                  <a:lnTo>
                    <a:pt x="2553" y="24"/>
                  </a:lnTo>
                  <a:lnTo>
                    <a:pt x="2566" y="16"/>
                  </a:lnTo>
                  <a:lnTo>
                    <a:pt x="2580" y="12"/>
                  </a:lnTo>
                  <a:lnTo>
                    <a:pt x="2606" y="8"/>
                  </a:lnTo>
                  <a:lnTo>
                    <a:pt x="2619" y="0"/>
                  </a:lnTo>
                  <a:lnTo>
                    <a:pt x="1521" y="113"/>
                  </a:lnTo>
                  <a:lnTo>
                    <a:pt x="1521" y="117"/>
                  </a:lnTo>
                  <a:lnTo>
                    <a:pt x="1521" y="125"/>
                  </a:lnTo>
                  <a:lnTo>
                    <a:pt x="1508" y="129"/>
                  </a:lnTo>
                  <a:lnTo>
                    <a:pt x="1495" y="133"/>
                  </a:lnTo>
                  <a:lnTo>
                    <a:pt x="1495" y="137"/>
                  </a:lnTo>
                  <a:lnTo>
                    <a:pt x="1481" y="142"/>
                  </a:lnTo>
                  <a:lnTo>
                    <a:pt x="1481" y="150"/>
                  </a:lnTo>
                  <a:lnTo>
                    <a:pt x="1481" y="154"/>
                  </a:lnTo>
                  <a:lnTo>
                    <a:pt x="1481" y="154"/>
                  </a:lnTo>
                  <a:lnTo>
                    <a:pt x="1495" y="150"/>
                  </a:lnTo>
                  <a:lnTo>
                    <a:pt x="1508" y="146"/>
                  </a:lnTo>
                  <a:lnTo>
                    <a:pt x="1534" y="142"/>
                  </a:lnTo>
                  <a:lnTo>
                    <a:pt x="1548" y="137"/>
                  </a:lnTo>
                  <a:lnTo>
                    <a:pt x="1561" y="137"/>
                  </a:lnTo>
                  <a:lnTo>
                    <a:pt x="1587" y="137"/>
                  </a:lnTo>
                  <a:lnTo>
                    <a:pt x="1614" y="142"/>
                  </a:lnTo>
                  <a:lnTo>
                    <a:pt x="1614" y="142"/>
                  </a:lnTo>
                  <a:lnTo>
                    <a:pt x="1614" y="146"/>
                  </a:lnTo>
                  <a:lnTo>
                    <a:pt x="1614" y="146"/>
                  </a:lnTo>
                  <a:lnTo>
                    <a:pt x="1627" y="146"/>
                  </a:lnTo>
                  <a:lnTo>
                    <a:pt x="1627" y="150"/>
                  </a:lnTo>
                  <a:lnTo>
                    <a:pt x="1627" y="150"/>
                  </a:lnTo>
                  <a:lnTo>
                    <a:pt x="1627" y="154"/>
                  </a:lnTo>
                  <a:lnTo>
                    <a:pt x="1640" y="154"/>
                  </a:lnTo>
                  <a:lnTo>
                    <a:pt x="1495" y="178"/>
                  </a:lnTo>
                  <a:lnTo>
                    <a:pt x="1508" y="182"/>
                  </a:lnTo>
                  <a:lnTo>
                    <a:pt x="1521" y="182"/>
                  </a:lnTo>
                  <a:lnTo>
                    <a:pt x="1521" y="186"/>
                  </a:lnTo>
                  <a:lnTo>
                    <a:pt x="1521" y="194"/>
                  </a:lnTo>
                  <a:lnTo>
                    <a:pt x="1521" y="198"/>
                  </a:lnTo>
                  <a:lnTo>
                    <a:pt x="1521" y="202"/>
                  </a:lnTo>
                  <a:lnTo>
                    <a:pt x="1534" y="206"/>
                  </a:lnTo>
                  <a:lnTo>
                    <a:pt x="1534" y="206"/>
                  </a:lnTo>
                  <a:lnTo>
                    <a:pt x="1429" y="352"/>
                  </a:lnTo>
                  <a:lnTo>
                    <a:pt x="1442" y="357"/>
                  </a:lnTo>
                  <a:lnTo>
                    <a:pt x="1442" y="357"/>
                  </a:lnTo>
                  <a:lnTo>
                    <a:pt x="1442" y="361"/>
                  </a:lnTo>
                  <a:lnTo>
                    <a:pt x="1442" y="361"/>
                  </a:lnTo>
                  <a:lnTo>
                    <a:pt x="1442" y="361"/>
                  </a:lnTo>
                  <a:lnTo>
                    <a:pt x="1442" y="361"/>
                  </a:lnTo>
                  <a:lnTo>
                    <a:pt x="1455" y="365"/>
                  </a:lnTo>
                  <a:lnTo>
                    <a:pt x="1455" y="365"/>
                  </a:lnTo>
                  <a:lnTo>
                    <a:pt x="1455" y="369"/>
                  </a:lnTo>
                  <a:lnTo>
                    <a:pt x="1455" y="373"/>
                  </a:lnTo>
                  <a:lnTo>
                    <a:pt x="1442" y="377"/>
                  </a:lnTo>
                  <a:lnTo>
                    <a:pt x="1429" y="377"/>
                  </a:lnTo>
                  <a:lnTo>
                    <a:pt x="1415" y="381"/>
                  </a:lnTo>
                  <a:lnTo>
                    <a:pt x="1402" y="381"/>
                  </a:lnTo>
                  <a:lnTo>
                    <a:pt x="1389" y="381"/>
                  </a:lnTo>
                  <a:lnTo>
                    <a:pt x="1389" y="381"/>
                  </a:lnTo>
                  <a:lnTo>
                    <a:pt x="1323" y="365"/>
                  </a:lnTo>
                  <a:lnTo>
                    <a:pt x="1270" y="344"/>
                  </a:lnTo>
                  <a:lnTo>
                    <a:pt x="1230" y="324"/>
                  </a:lnTo>
                  <a:lnTo>
                    <a:pt x="1204" y="300"/>
                  </a:lnTo>
                  <a:lnTo>
                    <a:pt x="1177" y="275"/>
                  </a:lnTo>
                  <a:lnTo>
                    <a:pt x="1151" y="251"/>
                  </a:lnTo>
                  <a:lnTo>
                    <a:pt x="1124" y="231"/>
                  </a:lnTo>
                  <a:lnTo>
                    <a:pt x="1085" y="215"/>
                  </a:lnTo>
                  <a:lnTo>
                    <a:pt x="1085" y="210"/>
                  </a:lnTo>
                  <a:lnTo>
                    <a:pt x="1085" y="210"/>
                  </a:lnTo>
                  <a:lnTo>
                    <a:pt x="1085" y="206"/>
                  </a:lnTo>
                  <a:lnTo>
                    <a:pt x="1085" y="206"/>
                  </a:lnTo>
                  <a:lnTo>
                    <a:pt x="1085" y="202"/>
                  </a:lnTo>
                  <a:lnTo>
                    <a:pt x="1085" y="202"/>
                  </a:lnTo>
                  <a:lnTo>
                    <a:pt x="1098" y="202"/>
                  </a:lnTo>
                  <a:lnTo>
                    <a:pt x="1098" y="198"/>
                  </a:lnTo>
                  <a:lnTo>
                    <a:pt x="1085" y="186"/>
                  </a:lnTo>
                  <a:lnTo>
                    <a:pt x="1058" y="178"/>
                  </a:lnTo>
                  <a:lnTo>
                    <a:pt x="1032" y="166"/>
                  </a:lnTo>
                  <a:lnTo>
                    <a:pt x="1005" y="158"/>
                  </a:lnTo>
                  <a:lnTo>
                    <a:pt x="965" y="146"/>
                  </a:lnTo>
                  <a:lnTo>
                    <a:pt x="939" y="137"/>
                  </a:lnTo>
                  <a:lnTo>
                    <a:pt x="913" y="125"/>
                  </a:lnTo>
                  <a:lnTo>
                    <a:pt x="873" y="113"/>
                  </a:lnTo>
                  <a:lnTo>
                    <a:pt x="820" y="101"/>
                  </a:lnTo>
                  <a:lnTo>
                    <a:pt x="780" y="93"/>
                  </a:lnTo>
                  <a:lnTo>
                    <a:pt x="727" y="85"/>
                  </a:lnTo>
                  <a:lnTo>
                    <a:pt x="674" y="77"/>
                  </a:lnTo>
                  <a:lnTo>
                    <a:pt x="608" y="73"/>
                  </a:lnTo>
                  <a:lnTo>
                    <a:pt x="555" y="68"/>
                  </a:lnTo>
                  <a:lnTo>
                    <a:pt x="502" y="68"/>
                  </a:lnTo>
                  <a:lnTo>
                    <a:pt x="449" y="68"/>
                  </a:lnTo>
                  <a:lnTo>
                    <a:pt x="410" y="73"/>
                  </a:lnTo>
                  <a:lnTo>
                    <a:pt x="357" y="77"/>
                  </a:lnTo>
                  <a:lnTo>
                    <a:pt x="317" y="85"/>
                  </a:lnTo>
                  <a:lnTo>
                    <a:pt x="277" y="93"/>
                  </a:lnTo>
                  <a:lnTo>
                    <a:pt x="238" y="101"/>
                  </a:lnTo>
                  <a:lnTo>
                    <a:pt x="198" y="109"/>
                  </a:lnTo>
                  <a:lnTo>
                    <a:pt x="158" y="117"/>
                  </a:lnTo>
                  <a:lnTo>
                    <a:pt x="145" y="129"/>
                  </a:lnTo>
                  <a:lnTo>
                    <a:pt x="132" y="133"/>
                  </a:lnTo>
                  <a:lnTo>
                    <a:pt x="119" y="142"/>
                  </a:lnTo>
                  <a:lnTo>
                    <a:pt x="105" y="146"/>
                  </a:lnTo>
                  <a:lnTo>
                    <a:pt x="105" y="154"/>
                  </a:lnTo>
                  <a:lnTo>
                    <a:pt x="92" y="158"/>
                  </a:lnTo>
                  <a:lnTo>
                    <a:pt x="79" y="162"/>
                  </a:lnTo>
                  <a:lnTo>
                    <a:pt x="66" y="170"/>
                  </a:lnTo>
                  <a:lnTo>
                    <a:pt x="52" y="174"/>
                  </a:lnTo>
                  <a:lnTo>
                    <a:pt x="0" y="300"/>
                  </a:lnTo>
                  <a:lnTo>
                    <a:pt x="13" y="320"/>
                  </a:lnTo>
                  <a:lnTo>
                    <a:pt x="13" y="340"/>
                  </a:lnTo>
                  <a:lnTo>
                    <a:pt x="26" y="361"/>
                  </a:lnTo>
                  <a:lnTo>
                    <a:pt x="39" y="381"/>
                  </a:lnTo>
                  <a:lnTo>
                    <a:pt x="52" y="397"/>
                  </a:lnTo>
                  <a:lnTo>
                    <a:pt x="79" y="417"/>
                  </a:lnTo>
                  <a:lnTo>
                    <a:pt x="79" y="442"/>
                  </a:lnTo>
                  <a:lnTo>
                    <a:pt x="92" y="462"/>
                  </a:lnTo>
                  <a:lnTo>
                    <a:pt x="145" y="494"/>
                  </a:lnTo>
                  <a:lnTo>
                    <a:pt x="185" y="527"/>
                  </a:lnTo>
                  <a:lnTo>
                    <a:pt x="224" y="559"/>
                  </a:lnTo>
                  <a:lnTo>
                    <a:pt x="264" y="592"/>
                  </a:lnTo>
                  <a:lnTo>
                    <a:pt x="317" y="620"/>
                  </a:lnTo>
                  <a:lnTo>
                    <a:pt x="370" y="649"/>
                  </a:lnTo>
                  <a:lnTo>
                    <a:pt x="449" y="673"/>
                  </a:lnTo>
                  <a:lnTo>
                    <a:pt x="555" y="693"/>
                  </a:lnTo>
                  <a:lnTo>
                    <a:pt x="595" y="693"/>
                  </a:lnTo>
                  <a:lnTo>
                    <a:pt x="635" y="697"/>
                  </a:lnTo>
                  <a:lnTo>
                    <a:pt x="674" y="693"/>
                  </a:lnTo>
                  <a:lnTo>
                    <a:pt x="714" y="693"/>
                  </a:lnTo>
                  <a:lnTo>
                    <a:pt x="754" y="685"/>
                  </a:lnTo>
                  <a:lnTo>
                    <a:pt x="780" y="681"/>
                  </a:lnTo>
                  <a:lnTo>
                    <a:pt x="820" y="669"/>
                  </a:lnTo>
                  <a:lnTo>
                    <a:pt x="846" y="657"/>
                  </a:lnTo>
                  <a:lnTo>
                    <a:pt x="965" y="665"/>
                  </a:lnTo>
                  <a:lnTo>
                    <a:pt x="873" y="722"/>
                  </a:lnTo>
                  <a:lnTo>
                    <a:pt x="846" y="722"/>
                  </a:lnTo>
                  <a:lnTo>
                    <a:pt x="833" y="722"/>
                  </a:lnTo>
                  <a:lnTo>
                    <a:pt x="820" y="730"/>
                  </a:lnTo>
                  <a:lnTo>
                    <a:pt x="807" y="734"/>
                  </a:lnTo>
                  <a:lnTo>
                    <a:pt x="793" y="742"/>
                  </a:lnTo>
                  <a:lnTo>
                    <a:pt x="767" y="750"/>
                  </a:lnTo>
                  <a:lnTo>
                    <a:pt x="741" y="754"/>
                  </a:lnTo>
                  <a:lnTo>
                    <a:pt x="714" y="762"/>
                  </a:lnTo>
                  <a:lnTo>
                    <a:pt x="688" y="778"/>
                  </a:lnTo>
                  <a:lnTo>
                    <a:pt x="661" y="795"/>
                  </a:lnTo>
                  <a:lnTo>
                    <a:pt x="648" y="811"/>
                  </a:lnTo>
                  <a:lnTo>
                    <a:pt x="635" y="831"/>
                  </a:lnTo>
                  <a:lnTo>
                    <a:pt x="635" y="847"/>
                  </a:lnTo>
                  <a:lnTo>
                    <a:pt x="635" y="868"/>
                  </a:lnTo>
                  <a:lnTo>
                    <a:pt x="648" y="884"/>
                  </a:lnTo>
                  <a:lnTo>
                    <a:pt x="674" y="904"/>
                  </a:lnTo>
                  <a:lnTo>
                    <a:pt x="727" y="929"/>
                  </a:lnTo>
                  <a:lnTo>
                    <a:pt x="793" y="953"/>
                  </a:lnTo>
                  <a:lnTo>
                    <a:pt x="846" y="973"/>
                  </a:lnTo>
                  <a:lnTo>
                    <a:pt x="913" y="998"/>
                  </a:lnTo>
                  <a:lnTo>
                    <a:pt x="979" y="1018"/>
                  </a:lnTo>
                  <a:lnTo>
                    <a:pt x="1045" y="1042"/>
                  </a:lnTo>
                  <a:lnTo>
                    <a:pt x="1098" y="1071"/>
                  </a:lnTo>
                  <a:lnTo>
                    <a:pt x="1137" y="1099"/>
                  </a:lnTo>
                  <a:lnTo>
                    <a:pt x="1151" y="1111"/>
                  </a:lnTo>
                  <a:lnTo>
                    <a:pt x="1177" y="1123"/>
                  </a:lnTo>
                  <a:lnTo>
                    <a:pt x="1190" y="1135"/>
                  </a:lnTo>
                  <a:lnTo>
                    <a:pt x="1217" y="1148"/>
                  </a:lnTo>
                  <a:lnTo>
                    <a:pt x="1243" y="1156"/>
                  </a:lnTo>
                  <a:lnTo>
                    <a:pt x="1270" y="1168"/>
                  </a:lnTo>
                  <a:lnTo>
                    <a:pt x="1283" y="1176"/>
                  </a:lnTo>
                  <a:lnTo>
                    <a:pt x="1309" y="1188"/>
                  </a:lnTo>
                  <a:lnTo>
                    <a:pt x="1336" y="1196"/>
                  </a:lnTo>
                  <a:lnTo>
                    <a:pt x="1376" y="1209"/>
                  </a:lnTo>
                  <a:lnTo>
                    <a:pt x="1402" y="1221"/>
                  </a:lnTo>
                  <a:lnTo>
                    <a:pt x="1429" y="1229"/>
                  </a:lnTo>
                  <a:lnTo>
                    <a:pt x="1468" y="1241"/>
                  </a:lnTo>
                  <a:lnTo>
                    <a:pt x="1508" y="1249"/>
                  </a:lnTo>
                  <a:lnTo>
                    <a:pt x="1548" y="1253"/>
                  </a:lnTo>
                  <a:lnTo>
                    <a:pt x="1587" y="1253"/>
                  </a:lnTo>
                  <a:lnTo>
                    <a:pt x="1601" y="1257"/>
                  </a:lnTo>
                  <a:lnTo>
                    <a:pt x="1601" y="1257"/>
                  </a:lnTo>
                  <a:lnTo>
                    <a:pt x="1614" y="1257"/>
                  </a:lnTo>
                  <a:lnTo>
                    <a:pt x="1614" y="1261"/>
                  </a:lnTo>
                  <a:lnTo>
                    <a:pt x="1601" y="1265"/>
                  </a:lnTo>
                  <a:lnTo>
                    <a:pt x="1601" y="1269"/>
                  </a:lnTo>
                  <a:lnTo>
                    <a:pt x="1601" y="1273"/>
                  </a:lnTo>
                  <a:lnTo>
                    <a:pt x="1614" y="1277"/>
                  </a:lnTo>
                  <a:lnTo>
                    <a:pt x="1997" y="1330"/>
                  </a:lnTo>
                  <a:lnTo>
                    <a:pt x="2130" y="1334"/>
                  </a:lnTo>
                  <a:lnTo>
                    <a:pt x="2196" y="1318"/>
                  </a:lnTo>
                  <a:lnTo>
                    <a:pt x="2236" y="1314"/>
                  </a:lnTo>
                  <a:lnTo>
                    <a:pt x="2275" y="1310"/>
                  </a:lnTo>
                  <a:lnTo>
                    <a:pt x="2302" y="1298"/>
                  </a:lnTo>
                  <a:lnTo>
                    <a:pt x="2328" y="1290"/>
                  </a:lnTo>
                  <a:lnTo>
                    <a:pt x="2355" y="1273"/>
                  </a:lnTo>
                  <a:lnTo>
                    <a:pt x="2368" y="1261"/>
                  </a:lnTo>
                  <a:lnTo>
                    <a:pt x="2394" y="1249"/>
                  </a:lnTo>
                  <a:lnTo>
                    <a:pt x="2421" y="1237"/>
                  </a:lnTo>
                  <a:lnTo>
                    <a:pt x="2421" y="1233"/>
                  </a:lnTo>
                  <a:lnTo>
                    <a:pt x="2434" y="1229"/>
                  </a:lnTo>
                  <a:lnTo>
                    <a:pt x="2434" y="1225"/>
                  </a:lnTo>
                  <a:lnTo>
                    <a:pt x="2434" y="1221"/>
                  </a:lnTo>
                  <a:lnTo>
                    <a:pt x="2434" y="1221"/>
                  </a:lnTo>
                  <a:lnTo>
                    <a:pt x="2447" y="1217"/>
                  </a:lnTo>
                  <a:lnTo>
                    <a:pt x="2447" y="1217"/>
                  </a:lnTo>
                  <a:lnTo>
                    <a:pt x="2461" y="1217"/>
                  </a:lnTo>
                  <a:lnTo>
                    <a:pt x="2394" y="1225"/>
                  </a:lnTo>
                  <a:lnTo>
                    <a:pt x="2302" y="1233"/>
                  </a:lnTo>
                  <a:lnTo>
                    <a:pt x="2222" y="1237"/>
                  </a:lnTo>
                  <a:lnTo>
                    <a:pt x="2130" y="1245"/>
                  </a:lnTo>
                  <a:lnTo>
                    <a:pt x="2037" y="1249"/>
                  </a:lnTo>
                  <a:lnTo>
                    <a:pt x="1945" y="1253"/>
                  </a:lnTo>
                  <a:lnTo>
                    <a:pt x="1852" y="1249"/>
                  </a:lnTo>
                  <a:lnTo>
                    <a:pt x="1759" y="1245"/>
                  </a:lnTo>
                  <a:lnTo>
                    <a:pt x="1733" y="1233"/>
                  </a:lnTo>
                  <a:lnTo>
                    <a:pt x="1693" y="1221"/>
                  </a:lnTo>
                  <a:lnTo>
                    <a:pt x="1667" y="1209"/>
                  </a:lnTo>
                  <a:lnTo>
                    <a:pt x="1640" y="1200"/>
                  </a:lnTo>
                  <a:lnTo>
                    <a:pt x="1614" y="1188"/>
                  </a:lnTo>
                  <a:lnTo>
                    <a:pt x="1601" y="1176"/>
                  </a:lnTo>
                  <a:lnTo>
                    <a:pt x="1574" y="1164"/>
                  </a:lnTo>
                  <a:lnTo>
                    <a:pt x="1561" y="1152"/>
                  </a:lnTo>
                  <a:lnTo>
                    <a:pt x="1561" y="1148"/>
                  </a:lnTo>
                  <a:lnTo>
                    <a:pt x="1561" y="1140"/>
                  </a:lnTo>
                  <a:lnTo>
                    <a:pt x="1561" y="1135"/>
                  </a:lnTo>
                  <a:lnTo>
                    <a:pt x="1561" y="1131"/>
                  </a:lnTo>
                  <a:lnTo>
                    <a:pt x="1561" y="1127"/>
                  </a:lnTo>
                  <a:lnTo>
                    <a:pt x="1561" y="1123"/>
                  </a:lnTo>
                  <a:lnTo>
                    <a:pt x="1548" y="1119"/>
                  </a:lnTo>
                  <a:lnTo>
                    <a:pt x="1548" y="1119"/>
                  </a:lnTo>
                  <a:lnTo>
                    <a:pt x="1508" y="1095"/>
                  </a:lnTo>
                  <a:lnTo>
                    <a:pt x="1481" y="1067"/>
                  </a:lnTo>
                  <a:lnTo>
                    <a:pt x="1468" y="1042"/>
                  </a:lnTo>
                  <a:lnTo>
                    <a:pt x="1455" y="1014"/>
                  </a:lnTo>
                  <a:lnTo>
                    <a:pt x="1455" y="989"/>
                  </a:lnTo>
                  <a:lnTo>
                    <a:pt x="1455" y="961"/>
                  </a:lnTo>
                  <a:lnTo>
                    <a:pt x="1442" y="933"/>
                  </a:lnTo>
                  <a:lnTo>
                    <a:pt x="1429" y="908"/>
                  </a:lnTo>
                  <a:lnTo>
                    <a:pt x="1442" y="896"/>
                  </a:lnTo>
                  <a:lnTo>
                    <a:pt x="1455" y="884"/>
                  </a:lnTo>
                  <a:lnTo>
                    <a:pt x="1455" y="872"/>
                  </a:lnTo>
                  <a:lnTo>
                    <a:pt x="1455" y="860"/>
                  </a:lnTo>
                  <a:lnTo>
                    <a:pt x="1455" y="847"/>
                  </a:lnTo>
                  <a:lnTo>
                    <a:pt x="1455" y="835"/>
                  </a:lnTo>
                  <a:lnTo>
                    <a:pt x="1468" y="827"/>
                  </a:lnTo>
                  <a:lnTo>
                    <a:pt x="1468" y="815"/>
                  </a:lnTo>
                  <a:lnTo>
                    <a:pt x="1230" y="884"/>
                  </a:lnTo>
                  <a:lnTo>
                    <a:pt x="1217" y="880"/>
                  </a:lnTo>
                  <a:lnTo>
                    <a:pt x="1217" y="880"/>
                  </a:lnTo>
                  <a:lnTo>
                    <a:pt x="1204" y="876"/>
                  </a:lnTo>
                  <a:lnTo>
                    <a:pt x="1204" y="876"/>
                  </a:lnTo>
                  <a:lnTo>
                    <a:pt x="1204" y="872"/>
                  </a:lnTo>
                  <a:lnTo>
                    <a:pt x="1190" y="872"/>
                  </a:lnTo>
                  <a:lnTo>
                    <a:pt x="1190" y="872"/>
                  </a:lnTo>
                  <a:lnTo>
                    <a:pt x="1177" y="872"/>
                  </a:lnTo>
                  <a:lnTo>
                    <a:pt x="1190" y="851"/>
                  </a:lnTo>
                  <a:lnTo>
                    <a:pt x="1230" y="831"/>
                  </a:lnTo>
                  <a:lnTo>
                    <a:pt x="1283" y="811"/>
                  </a:lnTo>
                  <a:lnTo>
                    <a:pt x="1336" y="795"/>
                  </a:lnTo>
                  <a:lnTo>
                    <a:pt x="1402" y="774"/>
                  </a:lnTo>
                  <a:lnTo>
                    <a:pt x="1468" y="758"/>
                  </a:lnTo>
                  <a:lnTo>
                    <a:pt x="1548" y="742"/>
                  </a:lnTo>
                  <a:lnTo>
                    <a:pt x="1614" y="726"/>
                  </a:lnTo>
                  <a:lnTo>
                    <a:pt x="1680" y="718"/>
                  </a:lnTo>
                  <a:lnTo>
                    <a:pt x="1733" y="710"/>
                  </a:lnTo>
                  <a:lnTo>
                    <a:pt x="1799" y="697"/>
                  </a:lnTo>
                  <a:lnTo>
                    <a:pt x="1865" y="689"/>
                  </a:lnTo>
                  <a:lnTo>
                    <a:pt x="1931" y="677"/>
                  </a:lnTo>
                  <a:lnTo>
                    <a:pt x="1984" y="665"/>
                  </a:lnTo>
                  <a:lnTo>
                    <a:pt x="2064" y="657"/>
                  </a:lnTo>
                  <a:lnTo>
                    <a:pt x="2130" y="649"/>
                  </a:lnTo>
                  <a:lnTo>
                    <a:pt x="2156" y="649"/>
                  </a:lnTo>
                  <a:lnTo>
                    <a:pt x="2169" y="649"/>
                  </a:lnTo>
                  <a:lnTo>
                    <a:pt x="2183" y="649"/>
                  </a:lnTo>
                  <a:lnTo>
                    <a:pt x="2196" y="649"/>
                  </a:lnTo>
                  <a:lnTo>
                    <a:pt x="2209" y="649"/>
                  </a:lnTo>
                  <a:lnTo>
                    <a:pt x="2222" y="649"/>
                  </a:lnTo>
                  <a:lnTo>
                    <a:pt x="2236" y="645"/>
                  </a:lnTo>
                  <a:lnTo>
                    <a:pt x="2249" y="645"/>
                  </a:lnTo>
                  <a:lnTo>
                    <a:pt x="2262" y="645"/>
                  </a:lnTo>
                  <a:lnTo>
                    <a:pt x="2275" y="649"/>
                  </a:lnTo>
                  <a:lnTo>
                    <a:pt x="2275" y="653"/>
                  </a:lnTo>
                  <a:lnTo>
                    <a:pt x="2275" y="657"/>
                  </a:lnTo>
                  <a:lnTo>
                    <a:pt x="2289" y="661"/>
                  </a:lnTo>
                  <a:lnTo>
                    <a:pt x="2275" y="665"/>
                  </a:lnTo>
                  <a:lnTo>
                    <a:pt x="2275" y="673"/>
                  </a:lnTo>
                  <a:lnTo>
                    <a:pt x="2275" y="677"/>
                  </a:lnTo>
                  <a:lnTo>
                    <a:pt x="2222" y="677"/>
                  </a:lnTo>
                  <a:lnTo>
                    <a:pt x="2183" y="677"/>
                  </a:lnTo>
                  <a:lnTo>
                    <a:pt x="2143" y="681"/>
                  </a:lnTo>
                  <a:lnTo>
                    <a:pt x="2103" y="681"/>
                  </a:lnTo>
                  <a:lnTo>
                    <a:pt x="2064" y="689"/>
                  </a:lnTo>
                  <a:lnTo>
                    <a:pt x="2024" y="693"/>
                  </a:lnTo>
                  <a:lnTo>
                    <a:pt x="1984" y="701"/>
                  </a:lnTo>
                  <a:lnTo>
                    <a:pt x="1945" y="710"/>
                  </a:lnTo>
                  <a:lnTo>
                    <a:pt x="1931" y="722"/>
                  </a:lnTo>
                  <a:lnTo>
                    <a:pt x="1931" y="738"/>
                  </a:lnTo>
                  <a:lnTo>
                    <a:pt x="1931" y="750"/>
                  </a:lnTo>
                  <a:lnTo>
                    <a:pt x="1945" y="762"/>
                  </a:lnTo>
                  <a:lnTo>
                    <a:pt x="1958" y="774"/>
                  </a:lnTo>
                  <a:lnTo>
                    <a:pt x="1971" y="787"/>
                  </a:lnTo>
                  <a:lnTo>
                    <a:pt x="1984" y="799"/>
                  </a:lnTo>
                  <a:lnTo>
                    <a:pt x="1984" y="811"/>
                  </a:lnTo>
                  <a:lnTo>
                    <a:pt x="1997" y="823"/>
                  </a:lnTo>
                  <a:lnTo>
                    <a:pt x="2011" y="839"/>
                  </a:lnTo>
                  <a:lnTo>
                    <a:pt x="2024" y="851"/>
                  </a:lnTo>
                  <a:lnTo>
                    <a:pt x="2050" y="864"/>
                  </a:lnTo>
                  <a:lnTo>
                    <a:pt x="2064" y="880"/>
                  </a:lnTo>
                  <a:lnTo>
                    <a:pt x="2090" y="892"/>
                  </a:lnTo>
                  <a:lnTo>
                    <a:pt x="2130" y="904"/>
                  </a:lnTo>
                  <a:lnTo>
                    <a:pt x="2156" y="916"/>
                  </a:lnTo>
                  <a:lnTo>
                    <a:pt x="2169" y="916"/>
                  </a:lnTo>
                  <a:lnTo>
                    <a:pt x="2183" y="916"/>
                  </a:lnTo>
                  <a:lnTo>
                    <a:pt x="2183" y="916"/>
                  </a:lnTo>
                  <a:lnTo>
                    <a:pt x="2196" y="916"/>
                  </a:lnTo>
                  <a:lnTo>
                    <a:pt x="2196" y="916"/>
                  </a:lnTo>
                  <a:lnTo>
                    <a:pt x="2209" y="916"/>
                  </a:lnTo>
                  <a:lnTo>
                    <a:pt x="2209" y="916"/>
                  </a:lnTo>
                  <a:lnTo>
                    <a:pt x="2209" y="916"/>
                  </a:lnTo>
                  <a:lnTo>
                    <a:pt x="2222" y="929"/>
                  </a:lnTo>
                  <a:lnTo>
                    <a:pt x="2249" y="937"/>
                  </a:lnTo>
                  <a:lnTo>
                    <a:pt x="2289" y="949"/>
                  </a:lnTo>
                  <a:lnTo>
                    <a:pt x="2328" y="957"/>
                  </a:lnTo>
                  <a:lnTo>
                    <a:pt x="2368" y="961"/>
                  </a:lnTo>
                  <a:lnTo>
                    <a:pt x="2408" y="969"/>
                  </a:lnTo>
                  <a:lnTo>
                    <a:pt x="2447" y="973"/>
                  </a:lnTo>
                  <a:lnTo>
                    <a:pt x="2487" y="981"/>
                  </a:lnTo>
                  <a:lnTo>
                    <a:pt x="2540" y="981"/>
                  </a:lnTo>
                  <a:lnTo>
                    <a:pt x="2593" y="981"/>
                  </a:lnTo>
                  <a:lnTo>
                    <a:pt x="2646" y="981"/>
                  </a:lnTo>
                  <a:lnTo>
                    <a:pt x="2712" y="977"/>
                  </a:lnTo>
                  <a:lnTo>
                    <a:pt x="2765" y="973"/>
                  </a:lnTo>
                  <a:lnTo>
                    <a:pt x="2818" y="965"/>
                  </a:lnTo>
                  <a:lnTo>
                    <a:pt x="2858" y="957"/>
                  </a:lnTo>
                  <a:lnTo>
                    <a:pt x="2884" y="945"/>
                  </a:lnTo>
                  <a:lnTo>
                    <a:pt x="2910" y="937"/>
                  </a:lnTo>
                  <a:lnTo>
                    <a:pt x="2924" y="933"/>
                  </a:lnTo>
                  <a:lnTo>
                    <a:pt x="2937" y="929"/>
                  </a:lnTo>
                  <a:lnTo>
                    <a:pt x="2950" y="925"/>
                  </a:lnTo>
                  <a:lnTo>
                    <a:pt x="2963" y="920"/>
                  </a:lnTo>
                  <a:lnTo>
                    <a:pt x="2977" y="920"/>
                  </a:lnTo>
                  <a:lnTo>
                    <a:pt x="2977" y="912"/>
                  </a:lnTo>
                  <a:lnTo>
                    <a:pt x="2977" y="908"/>
                  </a:lnTo>
                  <a:lnTo>
                    <a:pt x="3374" y="803"/>
                  </a:lnTo>
                  <a:lnTo>
                    <a:pt x="3360" y="791"/>
                  </a:lnTo>
                  <a:lnTo>
                    <a:pt x="3347" y="778"/>
                  </a:lnTo>
                  <a:lnTo>
                    <a:pt x="3347" y="766"/>
                  </a:lnTo>
                  <a:lnTo>
                    <a:pt x="3334" y="758"/>
                  </a:lnTo>
                  <a:lnTo>
                    <a:pt x="3334" y="746"/>
                  </a:lnTo>
                  <a:lnTo>
                    <a:pt x="3321" y="734"/>
                  </a:lnTo>
                  <a:lnTo>
                    <a:pt x="3307" y="726"/>
                  </a:lnTo>
                  <a:lnTo>
                    <a:pt x="3281" y="718"/>
                  </a:lnTo>
                  <a:lnTo>
                    <a:pt x="3281" y="710"/>
                  </a:lnTo>
                  <a:lnTo>
                    <a:pt x="3281" y="705"/>
                  </a:lnTo>
                  <a:lnTo>
                    <a:pt x="3281" y="701"/>
                  </a:lnTo>
                  <a:lnTo>
                    <a:pt x="3268" y="697"/>
                  </a:lnTo>
                  <a:lnTo>
                    <a:pt x="3254" y="693"/>
                  </a:lnTo>
                  <a:lnTo>
                    <a:pt x="3241" y="693"/>
                  </a:lnTo>
                  <a:lnTo>
                    <a:pt x="3228" y="689"/>
                  </a:lnTo>
                  <a:lnTo>
                    <a:pt x="3215" y="685"/>
                  </a:lnTo>
                  <a:lnTo>
                    <a:pt x="3202" y="681"/>
                  </a:lnTo>
                  <a:lnTo>
                    <a:pt x="3175" y="677"/>
                  </a:lnTo>
                  <a:lnTo>
                    <a:pt x="3162" y="673"/>
                  </a:lnTo>
                  <a:lnTo>
                    <a:pt x="3149" y="669"/>
                  </a:lnTo>
                  <a:lnTo>
                    <a:pt x="3135" y="665"/>
                  </a:lnTo>
                  <a:lnTo>
                    <a:pt x="3109" y="661"/>
                  </a:lnTo>
                  <a:lnTo>
                    <a:pt x="3096" y="657"/>
                  </a:lnTo>
                  <a:lnTo>
                    <a:pt x="3069" y="653"/>
                  </a:lnTo>
                  <a:lnTo>
                    <a:pt x="3056" y="649"/>
                  </a:lnTo>
                  <a:lnTo>
                    <a:pt x="3056" y="649"/>
                  </a:lnTo>
                  <a:lnTo>
                    <a:pt x="3043" y="645"/>
                  </a:lnTo>
                  <a:lnTo>
                    <a:pt x="3043" y="645"/>
                  </a:lnTo>
                  <a:lnTo>
                    <a:pt x="3043" y="641"/>
                  </a:lnTo>
                  <a:lnTo>
                    <a:pt x="3030" y="641"/>
                  </a:lnTo>
                  <a:lnTo>
                    <a:pt x="3030" y="636"/>
                  </a:lnTo>
                  <a:lnTo>
                    <a:pt x="3030" y="636"/>
                  </a:lnTo>
                  <a:lnTo>
                    <a:pt x="3082" y="628"/>
                  </a:lnTo>
                  <a:lnTo>
                    <a:pt x="3135" y="628"/>
                  </a:lnTo>
                  <a:lnTo>
                    <a:pt x="3188" y="632"/>
                  </a:lnTo>
                  <a:lnTo>
                    <a:pt x="3241" y="641"/>
                  </a:lnTo>
                  <a:lnTo>
                    <a:pt x="3294" y="649"/>
                  </a:lnTo>
                  <a:lnTo>
                    <a:pt x="3360" y="657"/>
                  </a:lnTo>
                  <a:lnTo>
                    <a:pt x="3413" y="665"/>
                  </a:lnTo>
                  <a:lnTo>
                    <a:pt x="3466" y="669"/>
                  </a:lnTo>
                  <a:lnTo>
                    <a:pt x="3572" y="677"/>
                  </a:lnTo>
                  <a:lnTo>
                    <a:pt x="3665" y="685"/>
                  </a:lnTo>
                  <a:lnTo>
                    <a:pt x="3757" y="693"/>
                  </a:lnTo>
                  <a:lnTo>
                    <a:pt x="3850" y="701"/>
                  </a:lnTo>
                  <a:lnTo>
                    <a:pt x="3942" y="705"/>
                  </a:lnTo>
                  <a:lnTo>
                    <a:pt x="4035" y="714"/>
                  </a:lnTo>
                  <a:lnTo>
                    <a:pt x="4128" y="718"/>
                  </a:lnTo>
                  <a:lnTo>
                    <a:pt x="4220" y="722"/>
                  </a:lnTo>
                  <a:lnTo>
                    <a:pt x="4260" y="718"/>
                  </a:lnTo>
                  <a:lnTo>
                    <a:pt x="4286" y="718"/>
                  </a:lnTo>
                  <a:lnTo>
                    <a:pt x="4313" y="714"/>
                  </a:lnTo>
                  <a:lnTo>
                    <a:pt x="4353" y="714"/>
                  </a:lnTo>
                  <a:lnTo>
                    <a:pt x="4379" y="710"/>
                  </a:lnTo>
                  <a:lnTo>
                    <a:pt x="4406" y="705"/>
                  </a:lnTo>
                  <a:lnTo>
                    <a:pt x="4432" y="705"/>
                  </a:lnTo>
                  <a:lnTo>
                    <a:pt x="4458" y="701"/>
                  </a:lnTo>
                  <a:lnTo>
                    <a:pt x="4458" y="697"/>
                  </a:lnTo>
                  <a:lnTo>
                    <a:pt x="4472" y="693"/>
                  </a:lnTo>
                  <a:lnTo>
                    <a:pt x="4472" y="689"/>
                  </a:lnTo>
                  <a:lnTo>
                    <a:pt x="4485" y="685"/>
                  </a:lnTo>
                  <a:lnTo>
                    <a:pt x="4485" y="681"/>
                  </a:lnTo>
                  <a:lnTo>
                    <a:pt x="4485" y="677"/>
                  </a:lnTo>
                  <a:lnTo>
                    <a:pt x="4485" y="673"/>
                  </a:lnTo>
                  <a:lnTo>
                    <a:pt x="4472" y="669"/>
                  </a:lnTo>
                  <a:lnTo>
                    <a:pt x="4445" y="665"/>
                  </a:lnTo>
                  <a:lnTo>
                    <a:pt x="4419" y="661"/>
                  </a:lnTo>
                  <a:lnTo>
                    <a:pt x="4392" y="657"/>
                  </a:lnTo>
                  <a:lnTo>
                    <a:pt x="4379" y="653"/>
                  </a:lnTo>
                  <a:lnTo>
                    <a:pt x="4353" y="649"/>
                  </a:lnTo>
                  <a:lnTo>
                    <a:pt x="4326" y="645"/>
                  </a:lnTo>
                  <a:lnTo>
                    <a:pt x="4300" y="645"/>
                  </a:lnTo>
                  <a:lnTo>
                    <a:pt x="4286" y="641"/>
                  </a:lnTo>
                  <a:lnTo>
                    <a:pt x="4207" y="632"/>
                  </a:lnTo>
                  <a:lnTo>
                    <a:pt x="4128" y="628"/>
                  </a:lnTo>
                  <a:lnTo>
                    <a:pt x="4048" y="620"/>
                  </a:lnTo>
                  <a:lnTo>
                    <a:pt x="3969" y="616"/>
                  </a:lnTo>
                  <a:lnTo>
                    <a:pt x="3890" y="612"/>
                  </a:lnTo>
                  <a:lnTo>
                    <a:pt x="3810" y="608"/>
                  </a:lnTo>
                  <a:lnTo>
                    <a:pt x="3731" y="604"/>
                  </a:lnTo>
                  <a:lnTo>
                    <a:pt x="3651" y="600"/>
                  </a:lnTo>
                  <a:lnTo>
                    <a:pt x="3559" y="596"/>
                  </a:lnTo>
                  <a:lnTo>
                    <a:pt x="3479" y="592"/>
                  </a:lnTo>
                  <a:lnTo>
                    <a:pt x="3387" y="588"/>
                  </a:lnTo>
                  <a:lnTo>
                    <a:pt x="3307" y="584"/>
                  </a:lnTo>
                  <a:lnTo>
                    <a:pt x="3215" y="576"/>
                  </a:lnTo>
                  <a:lnTo>
                    <a:pt x="3135" y="572"/>
                  </a:lnTo>
                  <a:lnTo>
                    <a:pt x="3043" y="572"/>
                  </a:lnTo>
                  <a:lnTo>
                    <a:pt x="2950" y="576"/>
                  </a:lnTo>
                  <a:lnTo>
                    <a:pt x="2937" y="576"/>
                  </a:lnTo>
                  <a:lnTo>
                    <a:pt x="2924" y="576"/>
                  </a:lnTo>
                  <a:lnTo>
                    <a:pt x="2910" y="572"/>
                  </a:lnTo>
                  <a:lnTo>
                    <a:pt x="2897" y="568"/>
                  </a:lnTo>
                  <a:lnTo>
                    <a:pt x="2884" y="568"/>
                  </a:lnTo>
                  <a:lnTo>
                    <a:pt x="2871" y="563"/>
                  </a:lnTo>
                  <a:lnTo>
                    <a:pt x="2871" y="559"/>
                  </a:lnTo>
                  <a:lnTo>
                    <a:pt x="2871" y="559"/>
                  </a:lnTo>
                  <a:close/>
                </a:path>
              </a:pathLst>
            </a:custGeom>
            <a:solidFill>
              <a:srgbClr val="FFCFA8"/>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50" name="Freeform 26"/>
            <p:cNvSpPr>
              <a:spLocks/>
            </p:cNvSpPr>
            <p:nvPr/>
          </p:nvSpPr>
          <p:spPr bwMode="auto">
            <a:xfrm>
              <a:off x="6586" y="5998"/>
              <a:ext cx="728" cy="199"/>
            </a:xfrm>
            <a:custGeom>
              <a:avLst/>
              <a:gdLst/>
              <a:ahLst/>
              <a:cxnLst>
                <a:cxn ang="0">
                  <a:pos x="423" y="199"/>
                </a:cxn>
                <a:cxn ang="0">
                  <a:pos x="728" y="174"/>
                </a:cxn>
                <a:cxn ang="0">
                  <a:pos x="635" y="77"/>
                </a:cxn>
                <a:cxn ang="0">
                  <a:pos x="622" y="77"/>
                </a:cxn>
                <a:cxn ang="0">
                  <a:pos x="622" y="77"/>
                </a:cxn>
                <a:cxn ang="0">
                  <a:pos x="622" y="73"/>
                </a:cxn>
                <a:cxn ang="0">
                  <a:pos x="609" y="73"/>
                </a:cxn>
                <a:cxn ang="0">
                  <a:pos x="595" y="69"/>
                </a:cxn>
                <a:cxn ang="0">
                  <a:pos x="582" y="69"/>
                </a:cxn>
                <a:cxn ang="0">
                  <a:pos x="569" y="69"/>
                </a:cxn>
                <a:cxn ang="0">
                  <a:pos x="556" y="69"/>
                </a:cxn>
                <a:cxn ang="0">
                  <a:pos x="556" y="69"/>
                </a:cxn>
                <a:cxn ang="0">
                  <a:pos x="556" y="65"/>
                </a:cxn>
                <a:cxn ang="0">
                  <a:pos x="556" y="65"/>
                </a:cxn>
                <a:cxn ang="0">
                  <a:pos x="556" y="61"/>
                </a:cxn>
                <a:cxn ang="0">
                  <a:pos x="556" y="61"/>
                </a:cxn>
                <a:cxn ang="0">
                  <a:pos x="569" y="57"/>
                </a:cxn>
                <a:cxn ang="0">
                  <a:pos x="556" y="57"/>
                </a:cxn>
                <a:cxn ang="0">
                  <a:pos x="556" y="52"/>
                </a:cxn>
                <a:cxn ang="0">
                  <a:pos x="397" y="52"/>
                </a:cxn>
                <a:cxn ang="0">
                  <a:pos x="384" y="61"/>
                </a:cxn>
                <a:cxn ang="0">
                  <a:pos x="397" y="69"/>
                </a:cxn>
                <a:cxn ang="0">
                  <a:pos x="410" y="81"/>
                </a:cxn>
                <a:cxn ang="0">
                  <a:pos x="423" y="89"/>
                </a:cxn>
                <a:cxn ang="0">
                  <a:pos x="437" y="97"/>
                </a:cxn>
                <a:cxn ang="0">
                  <a:pos x="450" y="105"/>
                </a:cxn>
                <a:cxn ang="0">
                  <a:pos x="437" y="113"/>
                </a:cxn>
                <a:cxn ang="0">
                  <a:pos x="423" y="125"/>
                </a:cxn>
                <a:cxn ang="0">
                  <a:pos x="397" y="125"/>
                </a:cxn>
                <a:cxn ang="0">
                  <a:pos x="384" y="130"/>
                </a:cxn>
                <a:cxn ang="0">
                  <a:pos x="370" y="130"/>
                </a:cxn>
                <a:cxn ang="0">
                  <a:pos x="357" y="130"/>
                </a:cxn>
                <a:cxn ang="0">
                  <a:pos x="344" y="130"/>
                </a:cxn>
                <a:cxn ang="0">
                  <a:pos x="331" y="130"/>
                </a:cxn>
                <a:cxn ang="0">
                  <a:pos x="318" y="125"/>
                </a:cxn>
                <a:cxn ang="0">
                  <a:pos x="318" y="121"/>
                </a:cxn>
                <a:cxn ang="0">
                  <a:pos x="198" y="0"/>
                </a:cxn>
                <a:cxn ang="0">
                  <a:pos x="172" y="0"/>
                </a:cxn>
                <a:cxn ang="0">
                  <a:pos x="146" y="0"/>
                </a:cxn>
                <a:cxn ang="0">
                  <a:pos x="132" y="0"/>
                </a:cxn>
                <a:cxn ang="0">
                  <a:pos x="106" y="4"/>
                </a:cxn>
                <a:cxn ang="0">
                  <a:pos x="93" y="8"/>
                </a:cxn>
                <a:cxn ang="0">
                  <a:pos x="66" y="12"/>
                </a:cxn>
                <a:cxn ang="0">
                  <a:pos x="40" y="16"/>
                </a:cxn>
                <a:cxn ang="0">
                  <a:pos x="26" y="20"/>
                </a:cxn>
                <a:cxn ang="0">
                  <a:pos x="0" y="40"/>
                </a:cxn>
                <a:cxn ang="0">
                  <a:pos x="0" y="61"/>
                </a:cxn>
                <a:cxn ang="0">
                  <a:pos x="13" y="81"/>
                </a:cxn>
                <a:cxn ang="0">
                  <a:pos x="26" y="101"/>
                </a:cxn>
                <a:cxn ang="0">
                  <a:pos x="53" y="121"/>
                </a:cxn>
                <a:cxn ang="0">
                  <a:pos x="93" y="138"/>
                </a:cxn>
                <a:cxn ang="0">
                  <a:pos x="119" y="158"/>
                </a:cxn>
                <a:cxn ang="0">
                  <a:pos x="159" y="178"/>
                </a:cxn>
                <a:cxn ang="0">
                  <a:pos x="198" y="186"/>
                </a:cxn>
                <a:cxn ang="0">
                  <a:pos x="238" y="190"/>
                </a:cxn>
                <a:cxn ang="0">
                  <a:pos x="265" y="190"/>
                </a:cxn>
                <a:cxn ang="0">
                  <a:pos x="304" y="194"/>
                </a:cxn>
                <a:cxn ang="0">
                  <a:pos x="331" y="194"/>
                </a:cxn>
                <a:cxn ang="0">
                  <a:pos x="357" y="194"/>
                </a:cxn>
                <a:cxn ang="0">
                  <a:pos x="397" y="199"/>
                </a:cxn>
                <a:cxn ang="0">
                  <a:pos x="423" y="199"/>
                </a:cxn>
              </a:cxnLst>
              <a:rect l="0" t="0" r="r" b="b"/>
              <a:pathLst>
                <a:path w="728" h="199">
                  <a:moveTo>
                    <a:pt x="423" y="199"/>
                  </a:moveTo>
                  <a:lnTo>
                    <a:pt x="728" y="174"/>
                  </a:lnTo>
                  <a:lnTo>
                    <a:pt x="635" y="77"/>
                  </a:lnTo>
                  <a:lnTo>
                    <a:pt x="622" y="77"/>
                  </a:lnTo>
                  <a:lnTo>
                    <a:pt x="622" y="77"/>
                  </a:lnTo>
                  <a:lnTo>
                    <a:pt x="622" y="73"/>
                  </a:lnTo>
                  <a:lnTo>
                    <a:pt x="609" y="73"/>
                  </a:lnTo>
                  <a:lnTo>
                    <a:pt x="595" y="69"/>
                  </a:lnTo>
                  <a:lnTo>
                    <a:pt x="582" y="69"/>
                  </a:lnTo>
                  <a:lnTo>
                    <a:pt x="569" y="69"/>
                  </a:lnTo>
                  <a:lnTo>
                    <a:pt x="556" y="69"/>
                  </a:lnTo>
                  <a:lnTo>
                    <a:pt x="556" y="69"/>
                  </a:lnTo>
                  <a:lnTo>
                    <a:pt x="556" y="65"/>
                  </a:lnTo>
                  <a:lnTo>
                    <a:pt x="556" y="65"/>
                  </a:lnTo>
                  <a:lnTo>
                    <a:pt x="556" y="61"/>
                  </a:lnTo>
                  <a:lnTo>
                    <a:pt x="556" y="61"/>
                  </a:lnTo>
                  <a:lnTo>
                    <a:pt x="569" y="57"/>
                  </a:lnTo>
                  <a:lnTo>
                    <a:pt x="556" y="57"/>
                  </a:lnTo>
                  <a:lnTo>
                    <a:pt x="556" y="52"/>
                  </a:lnTo>
                  <a:lnTo>
                    <a:pt x="397" y="52"/>
                  </a:lnTo>
                  <a:lnTo>
                    <a:pt x="384" y="61"/>
                  </a:lnTo>
                  <a:lnTo>
                    <a:pt x="397" y="69"/>
                  </a:lnTo>
                  <a:lnTo>
                    <a:pt x="410" y="81"/>
                  </a:lnTo>
                  <a:lnTo>
                    <a:pt x="423" y="89"/>
                  </a:lnTo>
                  <a:lnTo>
                    <a:pt x="437" y="97"/>
                  </a:lnTo>
                  <a:lnTo>
                    <a:pt x="450" y="105"/>
                  </a:lnTo>
                  <a:lnTo>
                    <a:pt x="437" y="113"/>
                  </a:lnTo>
                  <a:lnTo>
                    <a:pt x="423" y="125"/>
                  </a:lnTo>
                  <a:lnTo>
                    <a:pt x="397" y="125"/>
                  </a:lnTo>
                  <a:lnTo>
                    <a:pt x="384" y="130"/>
                  </a:lnTo>
                  <a:lnTo>
                    <a:pt x="370" y="130"/>
                  </a:lnTo>
                  <a:lnTo>
                    <a:pt x="357" y="130"/>
                  </a:lnTo>
                  <a:lnTo>
                    <a:pt x="344" y="130"/>
                  </a:lnTo>
                  <a:lnTo>
                    <a:pt x="331" y="130"/>
                  </a:lnTo>
                  <a:lnTo>
                    <a:pt x="318" y="125"/>
                  </a:lnTo>
                  <a:lnTo>
                    <a:pt x="318" y="121"/>
                  </a:lnTo>
                  <a:lnTo>
                    <a:pt x="198" y="0"/>
                  </a:lnTo>
                  <a:lnTo>
                    <a:pt x="172" y="0"/>
                  </a:lnTo>
                  <a:lnTo>
                    <a:pt x="146" y="0"/>
                  </a:lnTo>
                  <a:lnTo>
                    <a:pt x="132" y="0"/>
                  </a:lnTo>
                  <a:lnTo>
                    <a:pt x="106" y="4"/>
                  </a:lnTo>
                  <a:lnTo>
                    <a:pt x="93" y="8"/>
                  </a:lnTo>
                  <a:lnTo>
                    <a:pt x="66" y="12"/>
                  </a:lnTo>
                  <a:lnTo>
                    <a:pt x="40" y="16"/>
                  </a:lnTo>
                  <a:lnTo>
                    <a:pt x="26" y="20"/>
                  </a:lnTo>
                  <a:lnTo>
                    <a:pt x="0" y="40"/>
                  </a:lnTo>
                  <a:lnTo>
                    <a:pt x="0" y="61"/>
                  </a:lnTo>
                  <a:lnTo>
                    <a:pt x="13" y="81"/>
                  </a:lnTo>
                  <a:lnTo>
                    <a:pt x="26" y="101"/>
                  </a:lnTo>
                  <a:lnTo>
                    <a:pt x="53" y="121"/>
                  </a:lnTo>
                  <a:lnTo>
                    <a:pt x="93" y="138"/>
                  </a:lnTo>
                  <a:lnTo>
                    <a:pt x="119" y="158"/>
                  </a:lnTo>
                  <a:lnTo>
                    <a:pt x="159" y="178"/>
                  </a:lnTo>
                  <a:lnTo>
                    <a:pt x="198" y="186"/>
                  </a:lnTo>
                  <a:lnTo>
                    <a:pt x="238" y="190"/>
                  </a:lnTo>
                  <a:lnTo>
                    <a:pt x="265" y="190"/>
                  </a:lnTo>
                  <a:lnTo>
                    <a:pt x="304" y="194"/>
                  </a:lnTo>
                  <a:lnTo>
                    <a:pt x="331" y="194"/>
                  </a:lnTo>
                  <a:lnTo>
                    <a:pt x="357" y="194"/>
                  </a:lnTo>
                  <a:lnTo>
                    <a:pt x="397" y="199"/>
                  </a:lnTo>
                  <a:lnTo>
                    <a:pt x="423" y="199"/>
                  </a:lnTo>
                  <a:close/>
                </a:path>
              </a:pathLst>
            </a:custGeom>
            <a:solidFill>
              <a:srgbClr val="E01E0C"/>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51" name="Freeform 27"/>
            <p:cNvSpPr>
              <a:spLocks/>
            </p:cNvSpPr>
            <p:nvPr/>
          </p:nvSpPr>
          <p:spPr bwMode="auto">
            <a:xfrm>
              <a:off x="7578" y="6006"/>
              <a:ext cx="344" cy="93"/>
            </a:xfrm>
            <a:custGeom>
              <a:avLst/>
              <a:gdLst/>
              <a:ahLst/>
              <a:cxnLst>
                <a:cxn ang="0">
                  <a:pos x="172" y="93"/>
                </a:cxn>
                <a:cxn ang="0">
                  <a:pos x="344" y="85"/>
                </a:cxn>
                <a:cxn ang="0">
                  <a:pos x="344" y="8"/>
                </a:cxn>
                <a:cxn ang="0">
                  <a:pos x="318" y="4"/>
                </a:cxn>
                <a:cxn ang="0">
                  <a:pos x="278" y="0"/>
                </a:cxn>
                <a:cxn ang="0">
                  <a:pos x="252" y="0"/>
                </a:cxn>
                <a:cxn ang="0">
                  <a:pos x="212" y="0"/>
                </a:cxn>
                <a:cxn ang="0">
                  <a:pos x="186" y="4"/>
                </a:cxn>
                <a:cxn ang="0">
                  <a:pos x="159" y="4"/>
                </a:cxn>
                <a:cxn ang="0">
                  <a:pos x="119" y="8"/>
                </a:cxn>
                <a:cxn ang="0">
                  <a:pos x="93" y="12"/>
                </a:cxn>
                <a:cxn ang="0">
                  <a:pos x="66" y="16"/>
                </a:cxn>
                <a:cxn ang="0">
                  <a:pos x="53" y="20"/>
                </a:cxn>
                <a:cxn ang="0">
                  <a:pos x="40" y="28"/>
                </a:cxn>
                <a:cxn ang="0">
                  <a:pos x="40" y="32"/>
                </a:cxn>
                <a:cxn ang="0">
                  <a:pos x="40" y="40"/>
                </a:cxn>
                <a:cxn ang="0">
                  <a:pos x="40" y="49"/>
                </a:cxn>
                <a:cxn ang="0">
                  <a:pos x="27" y="53"/>
                </a:cxn>
                <a:cxn ang="0">
                  <a:pos x="0" y="61"/>
                </a:cxn>
                <a:cxn ang="0">
                  <a:pos x="0" y="65"/>
                </a:cxn>
                <a:cxn ang="0">
                  <a:pos x="0" y="69"/>
                </a:cxn>
                <a:cxn ang="0">
                  <a:pos x="0" y="69"/>
                </a:cxn>
                <a:cxn ang="0">
                  <a:pos x="0" y="73"/>
                </a:cxn>
                <a:cxn ang="0">
                  <a:pos x="0" y="73"/>
                </a:cxn>
                <a:cxn ang="0">
                  <a:pos x="0" y="77"/>
                </a:cxn>
                <a:cxn ang="0">
                  <a:pos x="0" y="77"/>
                </a:cxn>
                <a:cxn ang="0">
                  <a:pos x="0" y="81"/>
                </a:cxn>
                <a:cxn ang="0">
                  <a:pos x="27" y="77"/>
                </a:cxn>
                <a:cxn ang="0">
                  <a:pos x="53" y="77"/>
                </a:cxn>
                <a:cxn ang="0">
                  <a:pos x="66" y="77"/>
                </a:cxn>
                <a:cxn ang="0">
                  <a:pos x="93" y="77"/>
                </a:cxn>
                <a:cxn ang="0">
                  <a:pos x="106" y="81"/>
                </a:cxn>
                <a:cxn ang="0">
                  <a:pos x="133" y="85"/>
                </a:cxn>
                <a:cxn ang="0">
                  <a:pos x="159" y="89"/>
                </a:cxn>
                <a:cxn ang="0">
                  <a:pos x="172" y="93"/>
                </a:cxn>
              </a:cxnLst>
              <a:rect l="0" t="0" r="r" b="b"/>
              <a:pathLst>
                <a:path w="344" h="93">
                  <a:moveTo>
                    <a:pt x="172" y="93"/>
                  </a:moveTo>
                  <a:lnTo>
                    <a:pt x="344" y="85"/>
                  </a:lnTo>
                  <a:lnTo>
                    <a:pt x="344" y="8"/>
                  </a:lnTo>
                  <a:lnTo>
                    <a:pt x="318" y="4"/>
                  </a:lnTo>
                  <a:lnTo>
                    <a:pt x="278" y="0"/>
                  </a:lnTo>
                  <a:lnTo>
                    <a:pt x="252" y="0"/>
                  </a:lnTo>
                  <a:lnTo>
                    <a:pt x="212" y="0"/>
                  </a:lnTo>
                  <a:lnTo>
                    <a:pt x="186" y="4"/>
                  </a:lnTo>
                  <a:lnTo>
                    <a:pt x="159" y="4"/>
                  </a:lnTo>
                  <a:lnTo>
                    <a:pt x="119" y="8"/>
                  </a:lnTo>
                  <a:lnTo>
                    <a:pt x="93" y="12"/>
                  </a:lnTo>
                  <a:lnTo>
                    <a:pt x="66" y="16"/>
                  </a:lnTo>
                  <a:lnTo>
                    <a:pt x="53" y="20"/>
                  </a:lnTo>
                  <a:lnTo>
                    <a:pt x="40" y="28"/>
                  </a:lnTo>
                  <a:lnTo>
                    <a:pt x="40" y="32"/>
                  </a:lnTo>
                  <a:lnTo>
                    <a:pt x="40" y="40"/>
                  </a:lnTo>
                  <a:lnTo>
                    <a:pt x="40" y="49"/>
                  </a:lnTo>
                  <a:lnTo>
                    <a:pt x="27" y="53"/>
                  </a:lnTo>
                  <a:lnTo>
                    <a:pt x="0" y="61"/>
                  </a:lnTo>
                  <a:lnTo>
                    <a:pt x="0" y="65"/>
                  </a:lnTo>
                  <a:lnTo>
                    <a:pt x="0" y="69"/>
                  </a:lnTo>
                  <a:lnTo>
                    <a:pt x="0" y="69"/>
                  </a:lnTo>
                  <a:lnTo>
                    <a:pt x="0" y="73"/>
                  </a:lnTo>
                  <a:lnTo>
                    <a:pt x="0" y="73"/>
                  </a:lnTo>
                  <a:lnTo>
                    <a:pt x="0" y="77"/>
                  </a:lnTo>
                  <a:lnTo>
                    <a:pt x="0" y="77"/>
                  </a:lnTo>
                  <a:lnTo>
                    <a:pt x="0" y="81"/>
                  </a:lnTo>
                  <a:lnTo>
                    <a:pt x="27" y="77"/>
                  </a:lnTo>
                  <a:lnTo>
                    <a:pt x="53" y="77"/>
                  </a:lnTo>
                  <a:lnTo>
                    <a:pt x="66" y="77"/>
                  </a:lnTo>
                  <a:lnTo>
                    <a:pt x="93" y="77"/>
                  </a:lnTo>
                  <a:lnTo>
                    <a:pt x="106" y="81"/>
                  </a:lnTo>
                  <a:lnTo>
                    <a:pt x="133" y="85"/>
                  </a:lnTo>
                  <a:lnTo>
                    <a:pt x="159" y="89"/>
                  </a:lnTo>
                  <a:lnTo>
                    <a:pt x="172" y="93"/>
                  </a:lnTo>
                  <a:close/>
                </a:path>
              </a:pathLst>
            </a:custGeom>
            <a:solidFill>
              <a:srgbClr val="FFCFA8"/>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52" name="Freeform 28"/>
            <p:cNvSpPr>
              <a:spLocks/>
            </p:cNvSpPr>
            <p:nvPr/>
          </p:nvSpPr>
          <p:spPr bwMode="auto">
            <a:xfrm>
              <a:off x="6599" y="5125"/>
              <a:ext cx="953" cy="475"/>
            </a:xfrm>
            <a:custGeom>
              <a:avLst/>
              <a:gdLst/>
              <a:ahLst/>
              <a:cxnLst>
                <a:cxn ang="0">
                  <a:pos x="794" y="475"/>
                </a:cxn>
                <a:cxn ang="0">
                  <a:pos x="821" y="471"/>
                </a:cxn>
                <a:cxn ang="0">
                  <a:pos x="834" y="459"/>
                </a:cxn>
                <a:cxn ang="0">
                  <a:pos x="834" y="451"/>
                </a:cxn>
                <a:cxn ang="0">
                  <a:pos x="821" y="439"/>
                </a:cxn>
                <a:cxn ang="0">
                  <a:pos x="794" y="414"/>
                </a:cxn>
                <a:cxn ang="0">
                  <a:pos x="768" y="394"/>
                </a:cxn>
                <a:cxn ang="0">
                  <a:pos x="768" y="374"/>
                </a:cxn>
                <a:cxn ang="0">
                  <a:pos x="834" y="321"/>
                </a:cxn>
                <a:cxn ang="0">
                  <a:pos x="913" y="236"/>
                </a:cxn>
                <a:cxn ang="0">
                  <a:pos x="953" y="151"/>
                </a:cxn>
                <a:cxn ang="0">
                  <a:pos x="913" y="65"/>
                </a:cxn>
                <a:cxn ang="0">
                  <a:pos x="847" y="17"/>
                </a:cxn>
                <a:cxn ang="0">
                  <a:pos x="781" y="5"/>
                </a:cxn>
                <a:cxn ang="0">
                  <a:pos x="728" y="0"/>
                </a:cxn>
                <a:cxn ang="0">
                  <a:pos x="675" y="0"/>
                </a:cxn>
                <a:cxn ang="0">
                  <a:pos x="582" y="29"/>
                </a:cxn>
                <a:cxn ang="0">
                  <a:pos x="450" y="90"/>
                </a:cxn>
                <a:cxn ang="0">
                  <a:pos x="344" y="151"/>
                </a:cxn>
                <a:cxn ang="0">
                  <a:pos x="252" y="211"/>
                </a:cxn>
                <a:cxn ang="0">
                  <a:pos x="40" y="228"/>
                </a:cxn>
                <a:cxn ang="0">
                  <a:pos x="13" y="232"/>
                </a:cxn>
                <a:cxn ang="0">
                  <a:pos x="13" y="244"/>
                </a:cxn>
                <a:cxn ang="0">
                  <a:pos x="0" y="256"/>
                </a:cxn>
                <a:cxn ang="0">
                  <a:pos x="13" y="268"/>
                </a:cxn>
                <a:cxn ang="0">
                  <a:pos x="133" y="280"/>
                </a:cxn>
                <a:cxn ang="0">
                  <a:pos x="265" y="301"/>
                </a:cxn>
                <a:cxn ang="0">
                  <a:pos x="384" y="325"/>
                </a:cxn>
                <a:cxn ang="0">
                  <a:pos x="477" y="353"/>
                </a:cxn>
                <a:cxn ang="0">
                  <a:pos x="582" y="378"/>
                </a:cxn>
                <a:cxn ang="0">
                  <a:pos x="662" y="410"/>
                </a:cxn>
                <a:cxn ang="0">
                  <a:pos x="715" y="447"/>
                </a:cxn>
                <a:cxn ang="0">
                  <a:pos x="781" y="475"/>
                </a:cxn>
              </a:cxnLst>
              <a:rect l="0" t="0" r="r" b="b"/>
              <a:pathLst>
                <a:path w="953" h="475">
                  <a:moveTo>
                    <a:pt x="781" y="475"/>
                  </a:moveTo>
                  <a:lnTo>
                    <a:pt x="794" y="475"/>
                  </a:lnTo>
                  <a:lnTo>
                    <a:pt x="807" y="475"/>
                  </a:lnTo>
                  <a:lnTo>
                    <a:pt x="821" y="471"/>
                  </a:lnTo>
                  <a:lnTo>
                    <a:pt x="821" y="467"/>
                  </a:lnTo>
                  <a:lnTo>
                    <a:pt x="834" y="459"/>
                  </a:lnTo>
                  <a:lnTo>
                    <a:pt x="834" y="455"/>
                  </a:lnTo>
                  <a:lnTo>
                    <a:pt x="834" y="451"/>
                  </a:lnTo>
                  <a:lnTo>
                    <a:pt x="834" y="451"/>
                  </a:lnTo>
                  <a:lnTo>
                    <a:pt x="821" y="439"/>
                  </a:lnTo>
                  <a:lnTo>
                    <a:pt x="807" y="426"/>
                  </a:lnTo>
                  <a:lnTo>
                    <a:pt x="794" y="414"/>
                  </a:lnTo>
                  <a:lnTo>
                    <a:pt x="781" y="406"/>
                  </a:lnTo>
                  <a:lnTo>
                    <a:pt x="768" y="394"/>
                  </a:lnTo>
                  <a:lnTo>
                    <a:pt x="768" y="382"/>
                  </a:lnTo>
                  <a:lnTo>
                    <a:pt x="768" y="374"/>
                  </a:lnTo>
                  <a:lnTo>
                    <a:pt x="768" y="362"/>
                  </a:lnTo>
                  <a:lnTo>
                    <a:pt x="834" y="321"/>
                  </a:lnTo>
                  <a:lnTo>
                    <a:pt x="873" y="280"/>
                  </a:lnTo>
                  <a:lnTo>
                    <a:pt x="913" y="236"/>
                  </a:lnTo>
                  <a:lnTo>
                    <a:pt x="940" y="195"/>
                  </a:lnTo>
                  <a:lnTo>
                    <a:pt x="953" y="151"/>
                  </a:lnTo>
                  <a:lnTo>
                    <a:pt x="940" y="106"/>
                  </a:lnTo>
                  <a:lnTo>
                    <a:pt x="913" y="65"/>
                  </a:lnTo>
                  <a:lnTo>
                    <a:pt x="873" y="21"/>
                  </a:lnTo>
                  <a:lnTo>
                    <a:pt x="847" y="17"/>
                  </a:lnTo>
                  <a:lnTo>
                    <a:pt x="821" y="9"/>
                  </a:lnTo>
                  <a:lnTo>
                    <a:pt x="781" y="5"/>
                  </a:lnTo>
                  <a:lnTo>
                    <a:pt x="754" y="5"/>
                  </a:lnTo>
                  <a:lnTo>
                    <a:pt x="728" y="0"/>
                  </a:lnTo>
                  <a:lnTo>
                    <a:pt x="688" y="0"/>
                  </a:lnTo>
                  <a:lnTo>
                    <a:pt x="675" y="0"/>
                  </a:lnTo>
                  <a:lnTo>
                    <a:pt x="662" y="5"/>
                  </a:lnTo>
                  <a:lnTo>
                    <a:pt x="582" y="29"/>
                  </a:lnTo>
                  <a:lnTo>
                    <a:pt x="516" y="61"/>
                  </a:lnTo>
                  <a:lnTo>
                    <a:pt x="450" y="90"/>
                  </a:lnTo>
                  <a:lnTo>
                    <a:pt x="384" y="118"/>
                  </a:lnTo>
                  <a:lnTo>
                    <a:pt x="344" y="151"/>
                  </a:lnTo>
                  <a:lnTo>
                    <a:pt x="291" y="179"/>
                  </a:lnTo>
                  <a:lnTo>
                    <a:pt x="252" y="211"/>
                  </a:lnTo>
                  <a:lnTo>
                    <a:pt x="225" y="244"/>
                  </a:lnTo>
                  <a:lnTo>
                    <a:pt x="40" y="228"/>
                  </a:lnTo>
                  <a:lnTo>
                    <a:pt x="27" y="228"/>
                  </a:lnTo>
                  <a:lnTo>
                    <a:pt x="13" y="232"/>
                  </a:lnTo>
                  <a:lnTo>
                    <a:pt x="13" y="240"/>
                  </a:lnTo>
                  <a:lnTo>
                    <a:pt x="13" y="244"/>
                  </a:lnTo>
                  <a:lnTo>
                    <a:pt x="0" y="248"/>
                  </a:lnTo>
                  <a:lnTo>
                    <a:pt x="0" y="256"/>
                  </a:lnTo>
                  <a:lnTo>
                    <a:pt x="13" y="260"/>
                  </a:lnTo>
                  <a:lnTo>
                    <a:pt x="13" y="268"/>
                  </a:lnTo>
                  <a:lnTo>
                    <a:pt x="66" y="272"/>
                  </a:lnTo>
                  <a:lnTo>
                    <a:pt x="133" y="280"/>
                  </a:lnTo>
                  <a:lnTo>
                    <a:pt x="199" y="289"/>
                  </a:lnTo>
                  <a:lnTo>
                    <a:pt x="265" y="301"/>
                  </a:lnTo>
                  <a:lnTo>
                    <a:pt x="318" y="313"/>
                  </a:lnTo>
                  <a:lnTo>
                    <a:pt x="384" y="325"/>
                  </a:lnTo>
                  <a:lnTo>
                    <a:pt x="437" y="337"/>
                  </a:lnTo>
                  <a:lnTo>
                    <a:pt x="477" y="353"/>
                  </a:lnTo>
                  <a:lnTo>
                    <a:pt x="543" y="366"/>
                  </a:lnTo>
                  <a:lnTo>
                    <a:pt x="582" y="378"/>
                  </a:lnTo>
                  <a:lnTo>
                    <a:pt x="622" y="394"/>
                  </a:lnTo>
                  <a:lnTo>
                    <a:pt x="662" y="410"/>
                  </a:lnTo>
                  <a:lnTo>
                    <a:pt x="688" y="431"/>
                  </a:lnTo>
                  <a:lnTo>
                    <a:pt x="715" y="447"/>
                  </a:lnTo>
                  <a:lnTo>
                    <a:pt x="741" y="463"/>
                  </a:lnTo>
                  <a:lnTo>
                    <a:pt x="781" y="475"/>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53" name="Freeform 29"/>
            <p:cNvSpPr>
              <a:spLocks/>
            </p:cNvSpPr>
            <p:nvPr/>
          </p:nvSpPr>
          <p:spPr bwMode="auto">
            <a:xfrm>
              <a:off x="5223" y="5109"/>
              <a:ext cx="728" cy="463"/>
            </a:xfrm>
            <a:custGeom>
              <a:avLst/>
              <a:gdLst/>
              <a:ahLst/>
              <a:cxnLst>
                <a:cxn ang="0">
                  <a:pos x="609" y="455"/>
                </a:cxn>
                <a:cxn ang="0">
                  <a:pos x="675" y="434"/>
                </a:cxn>
                <a:cxn ang="0">
                  <a:pos x="715" y="402"/>
                </a:cxn>
                <a:cxn ang="0">
                  <a:pos x="715" y="341"/>
                </a:cxn>
                <a:cxn ang="0">
                  <a:pos x="701" y="284"/>
                </a:cxn>
                <a:cxn ang="0">
                  <a:pos x="662" y="215"/>
                </a:cxn>
                <a:cxn ang="0">
                  <a:pos x="556" y="146"/>
                </a:cxn>
                <a:cxn ang="0">
                  <a:pos x="437" y="77"/>
                </a:cxn>
                <a:cxn ang="0">
                  <a:pos x="371" y="45"/>
                </a:cxn>
                <a:cxn ang="0">
                  <a:pos x="331" y="25"/>
                </a:cxn>
                <a:cxn ang="0">
                  <a:pos x="318" y="21"/>
                </a:cxn>
                <a:cxn ang="0">
                  <a:pos x="291" y="12"/>
                </a:cxn>
                <a:cxn ang="0">
                  <a:pos x="265" y="0"/>
                </a:cxn>
                <a:cxn ang="0">
                  <a:pos x="212" y="8"/>
                </a:cxn>
                <a:cxn ang="0">
                  <a:pos x="185" y="16"/>
                </a:cxn>
                <a:cxn ang="0">
                  <a:pos x="172" y="21"/>
                </a:cxn>
                <a:cxn ang="0">
                  <a:pos x="185" y="29"/>
                </a:cxn>
                <a:cxn ang="0">
                  <a:pos x="225" y="41"/>
                </a:cxn>
                <a:cxn ang="0">
                  <a:pos x="238" y="57"/>
                </a:cxn>
                <a:cxn ang="0">
                  <a:pos x="146" y="69"/>
                </a:cxn>
                <a:cxn ang="0">
                  <a:pos x="53" y="85"/>
                </a:cxn>
                <a:cxn ang="0">
                  <a:pos x="27" y="106"/>
                </a:cxn>
                <a:cxn ang="0">
                  <a:pos x="27" y="114"/>
                </a:cxn>
                <a:cxn ang="0">
                  <a:pos x="27" y="114"/>
                </a:cxn>
                <a:cxn ang="0">
                  <a:pos x="0" y="122"/>
                </a:cxn>
                <a:cxn ang="0">
                  <a:pos x="0" y="134"/>
                </a:cxn>
                <a:cxn ang="0">
                  <a:pos x="13" y="154"/>
                </a:cxn>
                <a:cxn ang="0">
                  <a:pos x="27" y="158"/>
                </a:cxn>
                <a:cxn ang="0">
                  <a:pos x="40" y="158"/>
                </a:cxn>
                <a:cxn ang="0">
                  <a:pos x="66" y="150"/>
                </a:cxn>
                <a:cxn ang="0">
                  <a:pos x="106" y="118"/>
                </a:cxn>
                <a:cxn ang="0">
                  <a:pos x="172" y="89"/>
                </a:cxn>
                <a:cxn ang="0">
                  <a:pos x="238" y="81"/>
                </a:cxn>
                <a:cxn ang="0">
                  <a:pos x="291" y="77"/>
                </a:cxn>
                <a:cxn ang="0">
                  <a:pos x="318" y="85"/>
                </a:cxn>
                <a:cxn ang="0">
                  <a:pos x="437" y="138"/>
                </a:cxn>
                <a:cxn ang="0">
                  <a:pos x="529" y="195"/>
                </a:cxn>
                <a:cxn ang="0">
                  <a:pos x="582" y="244"/>
                </a:cxn>
                <a:cxn ang="0">
                  <a:pos x="596" y="280"/>
                </a:cxn>
                <a:cxn ang="0">
                  <a:pos x="596" y="313"/>
                </a:cxn>
                <a:cxn ang="0">
                  <a:pos x="437" y="337"/>
                </a:cxn>
                <a:cxn ang="0">
                  <a:pos x="357" y="357"/>
                </a:cxn>
                <a:cxn ang="0">
                  <a:pos x="291" y="386"/>
                </a:cxn>
                <a:cxn ang="0">
                  <a:pos x="305" y="402"/>
                </a:cxn>
                <a:cxn ang="0">
                  <a:pos x="331" y="410"/>
                </a:cxn>
                <a:cxn ang="0">
                  <a:pos x="305" y="414"/>
                </a:cxn>
                <a:cxn ang="0">
                  <a:pos x="318" y="422"/>
                </a:cxn>
                <a:cxn ang="0">
                  <a:pos x="357" y="426"/>
                </a:cxn>
                <a:cxn ang="0">
                  <a:pos x="384" y="426"/>
                </a:cxn>
                <a:cxn ang="0">
                  <a:pos x="437" y="422"/>
                </a:cxn>
                <a:cxn ang="0">
                  <a:pos x="477" y="418"/>
                </a:cxn>
                <a:cxn ang="0">
                  <a:pos x="463" y="402"/>
                </a:cxn>
                <a:cxn ang="0">
                  <a:pos x="450" y="386"/>
                </a:cxn>
                <a:cxn ang="0">
                  <a:pos x="450" y="369"/>
                </a:cxn>
                <a:cxn ang="0">
                  <a:pos x="490" y="361"/>
                </a:cxn>
                <a:cxn ang="0">
                  <a:pos x="529" y="361"/>
                </a:cxn>
                <a:cxn ang="0">
                  <a:pos x="556" y="463"/>
                </a:cxn>
              </a:cxnLst>
              <a:rect l="0" t="0" r="r" b="b"/>
              <a:pathLst>
                <a:path w="728" h="463">
                  <a:moveTo>
                    <a:pt x="556" y="463"/>
                  </a:moveTo>
                  <a:lnTo>
                    <a:pt x="582" y="463"/>
                  </a:lnTo>
                  <a:lnTo>
                    <a:pt x="609" y="455"/>
                  </a:lnTo>
                  <a:lnTo>
                    <a:pt x="635" y="451"/>
                  </a:lnTo>
                  <a:lnTo>
                    <a:pt x="649" y="442"/>
                  </a:lnTo>
                  <a:lnTo>
                    <a:pt x="675" y="434"/>
                  </a:lnTo>
                  <a:lnTo>
                    <a:pt x="688" y="422"/>
                  </a:lnTo>
                  <a:lnTo>
                    <a:pt x="701" y="414"/>
                  </a:lnTo>
                  <a:lnTo>
                    <a:pt x="715" y="402"/>
                  </a:lnTo>
                  <a:lnTo>
                    <a:pt x="715" y="382"/>
                  </a:lnTo>
                  <a:lnTo>
                    <a:pt x="728" y="361"/>
                  </a:lnTo>
                  <a:lnTo>
                    <a:pt x="715" y="341"/>
                  </a:lnTo>
                  <a:lnTo>
                    <a:pt x="715" y="325"/>
                  </a:lnTo>
                  <a:lnTo>
                    <a:pt x="715" y="305"/>
                  </a:lnTo>
                  <a:lnTo>
                    <a:pt x="701" y="284"/>
                  </a:lnTo>
                  <a:lnTo>
                    <a:pt x="688" y="264"/>
                  </a:lnTo>
                  <a:lnTo>
                    <a:pt x="688" y="244"/>
                  </a:lnTo>
                  <a:lnTo>
                    <a:pt x="662" y="215"/>
                  </a:lnTo>
                  <a:lnTo>
                    <a:pt x="635" y="191"/>
                  </a:lnTo>
                  <a:lnTo>
                    <a:pt x="596" y="167"/>
                  </a:lnTo>
                  <a:lnTo>
                    <a:pt x="556" y="146"/>
                  </a:lnTo>
                  <a:lnTo>
                    <a:pt x="516" y="122"/>
                  </a:lnTo>
                  <a:lnTo>
                    <a:pt x="477" y="98"/>
                  </a:lnTo>
                  <a:lnTo>
                    <a:pt x="437" y="77"/>
                  </a:lnTo>
                  <a:lnTo>
                    <a:pt x="410" y="53"/>
                  </a:lnTo>
                  <a:lnTo>
                    <a:pt x="384" y="49"/>
                  </a:lnTo>
                  <a:lnTo>
                    <a:pt x="371" y="45"/>
                  </a:lnTo>
                  <a:lnTo>
                    <a:pt x="357" y="37"/>
                  </a:lnTo>
                  <a:lnTo>
                    <a:pt x="344" y="33"/>
                  </a:lnTo>
                  <a:lnTo>
                    <a:pt x="331" y="25"/>
                  </a:lnTo>
                  <a:lnTo>
                    <a:pt x="331" y="21"/>
                  </a:lnTo>
                  <a:lnTo>
                    <a:pt x="318" y="16"/>
                  </a:lnTo>
                  <a:lnTo>
                    <a:pt x="318" y="21"/>
                  </a:lnTo>
                  <a:lnTo>
                    <a:pt x="305" y="16"/>
                  </a:lnTo>
                  <a:lnTo>
                    <a:pt x="291" y="16"/>
                  </a:lnTo>
                  <a:lnTo>
                    <a:pt x="291" y="12"/>
                  </a:lnTo>
                  <a:lnTo>
                    <a:pt x="278" y="8"/>
                  </a:lnTo>
                  <a:lnTo>
                    <a:pt x="278" y="4"/>
                  </a:lnTo>
                  <a:lnTo>
                    <a:pt x="265" y="0"/>
                  </a:lnTo>
                  <a:lnTo>
                    <a:pt x="238" y="0"/>
                  </a:lnTo>
                  <a:lnTo>
                    <a:pt x="225" y="4"/>
                  </a:lnTo>
                  <a:lnTo>
                    <a:pt x="212" y="8"/>
                  </a:lnTo>
                  <a:lnTo>
                    <a:pt x="212" y="12"/>
                  </a:lnTo>
                  <a:lnTo>
                    <a:pt x="199" y="12"/>
                  </a:lnTo>
                  <a:lnTo>
                    <a:pt x="185" y="16"/>
                  </a:lnTo>
                  <a:lnTo>
                    <a:pt x="185" y="16"/>
                  </a:lnTo>
                  <a:lnTo>
                    <a:pt x="172" y="16"/>
                  </a:lnTo>
                  <a:lnTo>
                    <a:pt x="172" y="21"/>
                  </a:lnTo>
                  <a:lnTo>
                    <a:pt x="159" y="21"/>
                  </a:lnTo>
                  <a:lnTo>
                    <a:pt x="172" y="25"/>
                  </a:lnTo>
                  <a:lnTo>
                    <a:pt x="185" y="29"/>
                  </a:lnTo>
                  <a:lnTo>
                    <a:pt x="199" y="33"/>
                  </a:lnTo>
                  <a:lnTo>
                    <a:pt x="212" y="37"/>
                  </a:lnTo>
                  <a:lnTo>
                    <a:pt x="225" y="41"/>
                  </a:lnTo>
                  <a:lnTo>
                    <a:pt x="225" y="45"/>
                  </a:lnTo>
                  <a:lnTo>
                    <a:pt x="225" y="53"/>
                  </a:lnTo>
                  <a:lnTo>
                    <a:pt x="238" y="57"/>
                  </a:lnTo>
                  <a:lnTo>
                    <a:pt x="212" y="61"/>
                  </a:lnTo>
                  <a:lnTo>
                    <a:pt x="185" y="65"/>
                  </a:lnTo>
                  <a:lnTo>
                    <a:pt x="146" y="69"/>
                  </a:lnTo>
                  <a:lnTo>
                    <a:pt x="119" y="73"/>
                  </a:lnTo>
                  <a:lnTo>
                    <a:pt x="80" y="77"/>
                  </a:lnTo>
                  <a:lnTo>
                    <a:pt x="53" y="85"/>
                  </a:lnTo>
                  <a:lnTo>
                    <a:pt x="40" y="94"/>
                  </a:lnTo>
                  <a:lnTo>
                    <a:pt x="27" y="106"/>
                  </a:lnTo>
                  <a:lnTo>
                    <a:pt x="27" y="106"/>
                  </a:lnTo>
                  <a:lnTo>
                    <a:pt x="27" y="110"/>
                  </a:lnTo>
                  <a:lnTo>
                    <a:pt x="27" y="110"/>
                  </a:lnTo>
                  <a:lnTo>
                    <a:pt x="27" y="114"/>
                  </a:lnTo>
                  <a:lnTo>
                    <a:pt x="27" y="114"/>
                  </a:lnTo>
                  <a:lnTo>
                    <a:pt x="27" y="114"/>
                  </a:lnTo>
                  <a:lnTo>
                    <a:pt x="27" y="114"/>
                  </a:lnTo>
                  <a:lnTo>
                    <a:pt x="27" y="114"/>
                  </a:lnTo>
                  <a:lnTo>
                    <a:pt x="0" y="118"/>
                  </a:lnTo>
                  <a:lnTo>
                    <a:pt x="0" y="122"/>
                  </a:lnTo>
                  <a:lnTo>
                    <a:pt x="0" y="126"/>
                  </a:lnTo>
                  <a:lnTo>
                    <a:pt x="0" y="130"/>
                  </a:lnTo>
                  <a:lnTo>
                    <a:pt x="0" y="134"/>
                  </a:lnTo>
                  <a:lnTo>
                    <a:pt x="13" y="142"/>
                  </a:lnTo>
                  <a:lnTo>
                    <a:pt x="13" y="146"/>
                  </a:lnTo>
                  <a:lnTo>
                    <a:pt x="13" y="154"/>
                  </a:lnTo>
                  <a:lnTo>
                    <a:pt x="13" y="154"/>
                  </a:lnTo>
                  <a:lnTo>
                    <a:pt x="27" y="154"/>
                  </a:lnTo>
                  <a:lnTo>
                    <a:pt x="27" y="158"/>
                  </a:lnTo>
                  <a:lnTo>
                    <a:pt x="40" y="158"/>
                  </a:lnTo>
                  <a:lnTo>
                    <a:pt x="40" y="158"/>
                  </a:lnTo>
                  <a:lnTo>
                    <a:pt x="40" y="158"/>
                  </a:lnTo>
                  <a:lnTo>
                    <a:pt x="53" y="158"/>
                  </a:lnTo>
                  <a:lnTo>
                    <a:pt x="53" y="158"/>
                  </a:lnTo>
                  <a:lnTo>
                    <a:pt x="66" y="150"/>
                  </a:lnTo>
                  <a:lnTo>
                    <a:pt x="80" y="142"/>
                  </a:lnTo>
                  <a:lnTo>
                    <a:pt x="93" y="130"/>
                  </a:lnTo>
                  <a:lnTo>
                    <a:pt x="106" y="118"/>
                  </a:lnTo>
                  <a:lnTo>
                    <a:pt x="119" y="110"/>
                  </a:lnTo>
                  <a:lnTo>
                    <a:pt x="146" y="98"/>
                  </a:lnTo>
                  <a:lnTo>
                    <a:pt x="172" y="89"/>
                  </a:lnTo>
                  <a:lnTo>
                    <a:pt x="199" y="85"/>
                  </a:lnTo>
                  <a:lnTo>
                    <a:pt x="225" y="81"/>
                  </a:lnTo>
                  <a:lnTo>
                    <a:pt x="238" y="81"/>
                  </a:lnTo>
                  <a:lnTo>
                    <a:pt x="252" y="81"/>
                  </a:lnTo>
                  <a:lnTo>
                    <a:pt x="278" y="77"/>
                  </a:lnTo>
                  <a:lnTo>
                    <a:pt x="291" y="77"/>
                  </a:lnTo>
                  <a:lnTo>
                    <a:pt x="305" y="77"/>
                  </a:lnTo>
                  <a:lnTo>
                    <a:pt x="318" y="81"/>
                  </a:lnTo>
                  <a:lnTo>
                    <a:pt x="318" y="85"/>
                  </a:lnTo>
                  <a:lnTo>
                    <a:pt x="357" y="102"/>
                  </a:lnTo>
                  <a:lnTo>
                    <a:pt x="397" y="118"/>
                  </a:lnTo>
                  <a:lnTo>
                    <a:pt x="437" y="138"/>
                  </a:lnTo>
                  <a:lnTo>
                    <a:pt x="477" y="158"/>
                  </a:lnTo>
                  <a:lnTo>
                    <a:pt x="503" y="175"/>
                  </a:lnTo>
                  <a:lnTo>
                    <a:pt x="529" y="195"/>
                  </a:lnTo>
                  <a:lnTo>
                    <a:pt x="556" y="215"/>
                  </a:lnTo>
                  <a:lnTo>
                    <a:pt x="569" y="231"/>
                  </a:lnTo>
                  <a:lnTo>
                    <a:pt x="582" y="244"/>
                  </a:lnTo>
                  <a:lnTo>
                    <a:pt x="582" y="256"/>
                  </a:lnTo>
                  <a:lnTo>
                    <a:pt x="596" y="268"/>
                  </a:lnTo>
                  <a:lnTo>
                    <a:pt x="596" y="280"/>
                  </a:lnTo>
                  <a:lnTo>
                    <a:pt x="596" y="292"/>
                  </a:lnTo>
                  <a:lnTo>
                    <a:pt x="596" y="300"/>
                  </a:lnTo>
                  <a:lnTo>
                    <a:pt x="596" y="313"/>
                  </a:lnTo>
                  <a:lnTo>
                    <a:pt x="596" y="325"/>
                  </a:lnTo>
                  <a:lnTo>
                    <a:pt x="450" y="325"/>
                  </a:lnTo>
                  <a:lnTo>
                    <a:pt x="437" y="337"/>
                  </a:lnTo>
                  <a:lnTo>
                    <a:pt x="410" y="345"/>
                  </a:lnTo>
                  <a:lnTo>
                    <a:pt x="384" y="349"/>
                  </a:lnTo>
                  <a:lnTo>
                    <a:pt x="357" y="357"/>
                  </a:lnTo>
                  <a:lnTo>
                    <a:pt x="331" y="365"/>
                  </a:lnTo>
                  <a:lnTo>
                    <a:pt x="305" y="373"/>
                  </a:lnTo>
                  <a:lnTo>
                    <a:pt x="291" y="386"/>
                  </a:lnTo>
                  <a:lnTo>
                    <a:pt x="291" y="398"/>
                  </a:lnTo>
                  <a:lnTo>
                    <a:pt x="291" y="402"/>
                  </a:lnTo>
                  <a:lnTo>
                    <a:pt x="305" y="402"/>
                  </a:lnTo>
                  <a:lnTo>
                    <a:pt x="318" y="406"/>
                  </a:lnTo>
                  <a:lnTo>
                    <a:pt x="318" y="406"/>
                  </a:lnTo>
                  <a:lnTo>
                    <a:pt x="331" y="410"/>
                  </a:lnTo>
                  <a:lnTo>
                    <a:pt x="331" y="414"/>
                  </a:lnTo>
                  <a:lnTo>
                    <a:pt x="318" y="414"/>
                  </a:lnTo>
                  <a:lnTo>
                    <a:pt x="305" y="414"/>
                  </a:lnTo>
                  <a:lnTo>
                    <a:pt x="305" y="418"/>
                  </a:lnTo>
                  <a:lnTo>
                    <a:pt x="305" y="422"/>
                  </a:lnTo>
                  <a:lnTo>
                    <a:pt x="318" y="422"/>
                  </a:lnTo>
                  <a:lnTo>
                    <a:pt x="331" y="426"/>
                  </a:lnTo>
                  <a:lnTo>
                    <a:pt x="344" y="426"/>
                  </a:lnTo>
                  <a:lnTo>
                    <a:pt x="357" y="426"/>
                  </a:lnTo>
                  <a:lnTo>
                    <a:pt x="357" y="426"/>
                  </a:lnTo>
                  <a:lnTo>
                    <a:pt x="371" y="426"/>
                  </a:lnTo>
                  <a:lnTo>
                    <a:pt x="384" y="426"/>
                  </a:lnTo>
                  <a:lnTo>
                    <a:pt x="410" y="422"/>
                  </a:lnTo>
                  <a:lnTo>
                    <a:pt x="424" y="422"/>
                  </a:lnTo>
                  <a:lnTo>
                    <a:pt x="437" y="422"/>
                  </a:lnTo>
                  <a:lnTo>
                    <a:pt x="450" y="422"/>
                  </a:lnTo>
                  <a:lnTo>
                    <a:pt x="463" y="422"/>
                  </a:lnTo>
                  <a:lnTo>
                    <a:pt x="477" y="418"/>
                  </a:lnTo>
                  <a:lnTo>
                    <a:pt x="477" y="414"/>
                  </a:lnTo>
                  <a:lnTo>
                    <a:pt x="477" y="410"/>
                  </a:lnTo>
                  <a:lnTo>
                    <a:pt x="463" y="402"/>
                  </a:lnTo>
                  <a:lnTo>
                    <a:pt x="463" y="398"/>
                  </a:lnTo>
                  <a:lnTo>
                    <a:pt x="450" y="394"/>
                  </a:lnTo>
                  <a:lnTo>
                    <a:pt x="450" y="386"/>
                  </a:lnTo>
                  <a:lnTo>
                    <a:pt x="437" y="382"/>
                  </a:lnTo>
                  <a:lnTo>
                    <a:pt x="437" y="378"/>
                  </a:lnTo>
                  <a:lnTo>
                    <a:pt x="450" y="369"/>
                  </a:lnTo>
                  <a:lnTo>
                    <a:pt x="463" y="365"/>
                  </a:lnTo>
                  <a:lnTo>
                    <a:pt x="477" y="365"/>
                  </a:lnTo>
                  <a:lnTo>
                    <a:pt x="490" y="361"/>
                  </a:lnTo>
                  <a:lnTo>
                    <a:pt x="503" y="361"/>
                  </a:lnTo>
                  <a:lnTo>
                    <a:pt x="516" y="361"/>
                  </a:lnTo>
                  <a:lnTo>
                    <a:pt x="529" y="361"/>
                  </a:lnTo>
                  <a:lnTo>
                    <a:pt x="543" y="357"/>
                  </a:lnTo>
                  <a:lnTo>
                    <a:pt x="569" y="357"/>
                  </a:lnTo>
                  <a:lnTo>
                    <a:pt x="556" y="463"/>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54" name="Freeform 30"/>
            <p:cNvSpPr>
              <a:spLocks/>
            </p:cNvSpPr>
            <p:nvPr/>
          </p:nvSpPr>
          <p:spPr bwMode="auto">
            <a:xfrm>
              <a:off x="6970" y="5174"/>
              <a:ext cx="436" cy="231"/>
            </a:xfrm>
            <a:custGeom>
              <a:avLst/>
              <a:gdLst/>
              <a:ahLst/>
              <a:cxnLst>
                <a:cxn ang="0">
                  <a:pos x="92" y="231"/>
                </a:cxn>
                <a:cxn ang="0">
                  <a:pos x="119" y="215"/>
                </a:cxn>
                <a:cxn ang="0">
                  <a:pos x="145" y="191"/>
                </a:cxn>
                <a:cxn ang="0">
                  <a:pos x="172" y="171"/>
                </a:cxn>
                <a:cxn ang="0">
                  <a:pos x="198" y="146"/>
                </a:cxn>
                <a:cxn ang="0">
                  <a:pos x="238" y="126"/>
                </a:cxn>
                <a:cxn ang="0">
                  <a:pos x="291" y="106"/>
                </a:cxn>
                <a:cxn ang="0">
                  <a:pos x="357" y="89"/>
                </a:cxn>
                <a:cxn ang="0">
                  <a:pos x="436" y="77"/>
                </a:cxn>
                <a:cxn ang="0">
                  <a:pos x="436" y="69"/>
                </a:cxn>
                <a:cxn ang="0">
                  <a:pos x="436" y="57"/>
                </a:cxn>
                <a:cxn ang="0">
                  <a:pos x="436" y="49"/>
                </a:cxn>
                <a:cxn ang="0">
                  <a:pos x="423" y="37"/>
                </a:cxn>
                <a:cxn ang="0">
                  <a:pos x="423" y="29"/>
                </a:cxn>
                <a:cxn ang="0">
                  <a:pos x="410" y="16"/>
                </a:cxn>
                <a:cxn ang="0">
                  <a:pos x="397" y="8"/>
                </a:cxn>
                <a:cxn ang="0">
                  <a:pos x="370" y="0"/>
                </a:cxn>
                <a:cxn ang="0">
                  <a:pos x="330" y="0"/>
                </a:cxn>
                <a:cxn ang="0">
                  <a:pos x="304" y="4"/>
                </a:cxn>
                <a:cxn ang="0">
                  <a:pos x="278" y="8"/>
                </a:cxn>
                <a:cxn ang="0">
                  <a:pos x="264" y="12"/>
                </a:cxn>
                <a:cxn ang="0">
                  <a:pos x="238" y="20"/>
                </a:cxn>
                <a:cxn ang="0">
                  <a:pos x="225" y="29"/>
                </a:cxn>
                <a:cxn ang="0">
                  <a:pos x="211" y="37"/>
                </a:cxn>
                <a:cxn ang="0">
                  <a:pos x="198" y="41"/>
                </a:cxn>
                <a:cxn ang="0">
                  <a:pos x="158" y="53"/>
                </a:cxn>
                <a:cxn ang="0">
                  <a:pos x="132" y="65"/>
                </a:cxn>
                <a:cxn ang="0">
                  <a:pos x="106" y="81"/>
                </a:cxn>
                <a:cxn ang="0">
                  <a:pos x="79" y="93"/>
                </a:cxn>
                <a:cxn ang="0">
                  <a:pos x="53" y="110"/>
                </a:cxn>
                <a:cxn ang="0">
                  <a:pos x="39" y="122"/>
                </a:cxn>
                <a:cxn ang="0">
                  <a:pos x="26" y="138"/>
                </a:cxn>
                <a:cxn ang="0">
                  <a:pos x="13" y="154"/>
                </a:cxn>
                <a:cxn ang="0">
                  <a:pos x="13" y="162"/>
                </a:cxn>
                <a:cxn ang="0">
                  <a:pos x="13" y="171"/>
                </a:cxn>
                <a:cxn ang="0">
                  <a:pos x="13" y="179"/>
                </a:cxn>
                <a:cxn ang="0">
                  <a:pos x="0" y="183"/>
                </a:cxn>
                <a:cxn ang="0">
                  <a:pos x="0" y="191"/>
                </a:cxn>
                <a:cxn ang="0">
                  <a:pos x="0" y="199"/>
                </a:cxn>
                <a:cxn ang="0">
                  <a:pos x="0" y="207"/>
                </a:cxn>
                <a:cxn ang="0">
                  <a:pos x="0" y="215"/>
                </a:cxn>
                <a:cxn ang="0">
                  <a:pos x="92" y="231"/>
                </a:cxn>
              </a:cxnLst>
              <a:rect l="0" t="0" r="r" b="b"/>
              <a:pathLst>
                <a:path w="436" h="231">
                  <a:moveTo>
                    <a:pt x="92" y="231"/>
                  </a:moveTo>
                  <a:lnTo>
                    <a:pt x="119" y="215"/>
                  </a:lnTo>
                  <a:lnTo>
                    <a:pt x="145" y="191"/>
                  </a:lnTo>
                  <a:lnTo>
                    <a:pt x="172" y="171"/>
                  </a:lnTo>
                  <a:lnTo>
                    <a:pt x="198" y="146"/>
                  </a:lnTo>
                  <a:lnTo>
                    <a:pt x="238" y="126"/>
                  </a:lnTo>
                  <a:lnTo>
                    <a:pt x="291" y="106"/>
                  </a:lnTo>
                  <a:lnTo>
                    <a:pt x="357" y="89"/>
                  </a:lnTo>
                  <a:lnTo>
                    <a:pt x="436" y="77"/>
                  </a:lnTo>
                  <a:lnTo>
                    <a:pt x="436" y="69"/>
                  </a:lnTo>
                  <a:lnTo>
                    <a:pt x="436" y="57"/>
                  </a:lnTo>
                  <a:lnTo>
                    <a:pt x="436" y="49"/>
                  </a:lnTo>
                  <a:lnTo>
                    <a:pt x="423" y="37"/>
                  </a:lnTo>
                  <a:lnTo>
                    <a:pt x="423" y="29"/>
                  </a:lnTo>
                  <a:lnTo>
                    <a:pt x="410" y="16"/>
                  </a:lnTo>
                  <a:lnTo>
                    <a:pt x="397" y="8"/>
                  </a:lnTo>
                  <a:lnTo>
                    <a:pt x="370" y="0"/>
                  </a:lnTo>
                  <a:lnTo>
                    <a:pt x="330" y="0"/>
                  </a:lnTo>
                  <a:lnTo>
                    <a:pt x="304" y="4"/>
                  </a:lnTo>
                  <a:lnTo>
                    <a:pt x="278" y="8"/>
                  </a:lnTo>
                  <a:lnTo>
                    <a:pt x="264" y="12"/>
                  </a:lnTo>
                  <a:lnTo>
                    <a:pt x="238" y="20"/>
                  </a:lnTo>
                  <a:lnTo>
                    <a:pt x="225" y="29"/>
                  </a:lnTo>
                  <a:lnTo>
                    <a:pt x="211" y="37"/>
                  </a:lnTo>
                  <a:lnTo>
                    <a:pt x="198" y="41"/>
                  </a:lnTo>
                  <a:lnTo>
                    <a:pt x="158" y="53"/>
                  </a:lnTo>
                  <a:lnTo>
                    <a:pt x="132" y="65"/>
                  </a:lnTo>
                  <a:lnTo>
                    <a:pt x="106" y="81"/>
                  </a:lnTo>
                  <a:lnTo>
                    <a:pt x="79" y="93"/>
                  </a:lnTo>
                  <a:lnTo>
                    <a:pt x="53" y="110"/>
                  </a:lnTo>
                  <a:lnTo>
                    <a:pt x="39" y="122"/>
                  </a:lnTo>
                  <a:lnTo>
                    <a:pt x="26" y="138"/>
                  </a:lnTo>
                  <a:lnTo>
                    <a:pt x="13" y="154"/>
                  </a:lnTo>
                  <a:lnTo>
                    <a:pt x="13" y="162"/>
                  </a:lnTo>
                  <a:lnTo>
                    <a:pt x="13" y="171"/>
                  </a:lnTo>
                  <a:lnTo>
                    <a:pt x="13" y="179"/>
                  </a:lnTo>
                  <a:lnTo>
                    <a:pt x="0" y="183"/>
                  </a:lnTo>
                  <a:lnTo>
                    <a:pt x="0" y="191"/>
                  </a:lnTo>
                  <a:lnTo>
                    <a:pt x="0" y="199"/>
                  </a:lnTo>
                  <a:lnTo>
                    <a:pt x="0" y="207"/>
                  </a:lnTo>
                  <a:lnTo>
                    <a:pt x="0" y="215"/>
                  </a:lnTo>
                  <a:lnTo>
                    <a:pt x="92" y="231"/>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55" name="Freeform 31"/>
            <p:cNvSpPr>
              <a:spLocks/>
            </p:cNvSpPr>
            <p:nvPr/>
          </p:nvSpPr>
          <p:spPr bwMode="auto">
            <a:xfrm>
              <a:off x="5038" y="4355"/>
              <a:ext cx="5398" cy="965"/>
            </a:xfrm>
            <a:custGeom>
              <a:avLst/>
              <a:gdLst/>
              <a:ahLst/>
              <a:cxnLst>
                <a:cxn ang="0">
                  <a:pos x="1257" y="929"/>
                </a:cxn>
                <a:cxn ang="0">
                  <a:pos x="1310" y="912"/>
                </a:cxn>
                <a:cxn ang="0">
                  <a:pos x="1230" y="880"/>
                </a:cxn>
                <a:cxn ang="0">
                  <a:pos x="1270" y="852"/>
                </a:cxn>
                <a:cxn ang="0">
                  <a:pos x="1204" y="852"/>
                </a:cxn>
                <a:cxn ang="0">
                  <a:pos x="2249" y="616"/>
                </a:cxn>
                <a:cxn ang="0">
                  <a:pos x="2699" y="576"/>
                </a:cxn>
                <a:cxn ang="0">
                  <a:pos x="2845" y="641"/>
                </a:cxn>
                <a:cxn ang="0">
                  <a:pos x="3149" y="645"/>
                </a:cxn>
                <a:cxn ang="0">
                  <a:pos x="3467" y="673"/>
                </a:cxn>
                <a:cxn ang="0">
                  <a:pos x="3493" y="701"/>
                </a:cxn>
                <a:cxn ang="0">
                  <a:pos x="3599" y="734"/>
                </a:cxn>
                <a:cxn ang="0">
                  <a:pos x="4155" y="823"/>
                </a:cxn>
                <a:cxn ang="0">
                  <a:pos x="3890" y="921"/>
                </a:cxn>
                <a:cxn ang="0">
                  <a:pos x="4194" y="904"/>
                </a:cxn>
                <a:cxn ang="0">
                  <a:pos x="4472" y="843"/>
                </a:cxn>
                <a:cxn ang="0">
                  <a:pos x="4327" y="758"/>
                </a:cxn>
                <a:cxn ang="0">
                  <a:pos x="4234" y="718"/>
                </a:cxn>
                <a:cxn ang="0">
                  <a:pos x="4340" y="706"/>
                </a:cxn>
                <a:cxn ang="0">
                  <a:pos x="4512" y="762"/>
                </a:cxn>
                <a:cxn ang="0">
                  <a:pos x="4631" y="726"/>
                </a:cxn>
                <a:cxn ang="0">
                  <a:pos x="4578" y="706"/>
                </a:cxn>
                <a:cxn ang="0">
                  <a:pos x="4922" y="649"/>
                </a:cxn>
                <a:cxn ang="0">
                  <a:pos x="4618" y="547"/>
                </a:cxn>
                <a:cxn ang="0">
                  <a:pos x="4274" y="454"/>
                </a:cxn>
                <a:cxn ang="0">
                  <a:pos x="4234" y="438"/>
                </a:cxn>
                <a:cxn ang="0">
                  <a:pos x="4459" y="426"/>
                </a:cxn>
                <a:cxn ang="0">
                  <a:pos x="4988" y="507"/>
                </a:cxn>
                <a:cxn ang="0">
                  <a:pos x="5187" y="580"/>
                </a:cxn>
                <a:cxn ang="0">
                  <a:pos x="5398" y="612"/>
                </a:cxn>
                <a:cxn ang="0">
                  <a:pos x="5028" y="357"/>
                </a:cxn>
                <a:cxn ang="0">
                  <a:pos x="4274" y="207"/>
                </a:cxn>
                <a:cxn ang="0">
                  <a:pos x="3678" y="166"/>
                </a:cxn>
                <a:cxn ang="0">
                  <a:pos x="3308" y="105"/>
                </a:cxn>
                <a:cxn ang="0">
                  <a:pos x="3123" y="89"/>
                </a:cxn>
                <a:cxn ang="0">
                  <a:pos x="3123" y="60"/>
                </a:cxn>
                <a:cxn ang="0">
                  <a:pos x="3374" y="28"/>
                </a:cxn>
                <a:cxn ang="0">
                  <a:pos x="3519" y="8"/>
                </a:cxn>
                <a:cxn ang="0">
                  <a:pos x="3175" y="24"/>
                </a:cxn>
                <a:cxn ang="0">
                  <a:pos x="2620" y="77"/>
                </a:cxn>
                <a:cxn ang="0">
                  <a:pos x="2289" y="109"/>
                </a:cxn>
                <a:cxn ang="0">
                  <a:pos x="2051" y="134"/>
                </a:cxn>
                <a:cxn ang="0">
                  <a:pos x="1469" y="223"/>
                </a:cxn>
                <a:cxn ang="0">
                  <a:pos x="1283" y="243"/>
                </a:cxn>
                <a:cxn ang="0">
                  <a:pos x="1350" y="194"/>
                </a:cxn>
                <a:cxn ang="0">
                  <a:pos x="1350" y="166"/>
                </a:cxn>
                <a:cxn ang="0">
                  <a:pos x="1402" y="146"/>
                </a:cxn>
                <a:cxn ang="0">
                  <a:pos x="450" y="511"/>
                </a:cxn>
                <a:cxn ang="0">
                  <a:pos x="291" y="539"/>
                </a:cxn>
                <a:cxn ang="0">
                  <a:pos x="159" y="555"/>
                </a:cxn>
                <a:cxn ang="0">
                  <a:pos x="13" y="645"/>
                </a:cxn>
                <a:cxn ang="0">
                  <a:pos x="93" y="677"/>
                </a:cxn>
                <a:cxn ang="0">
                  <a:pos x="119" y="685"/>
                </a:cxn>
                <a:cxn ang="0">
                  <a:pos x="662" y="681"/>
                </a:cxn>
                <a:cxn ang="0">
                  <a:pos x="1125" y="835"/>
                </a:cxn>
                <a:cxn ang="0">
                  <a:pos x="1204" y="925"/>
                </a:cxn>
              </a:cxnLst>
              <a:rect l="0" t="0" r="r" b="b"/>
              <a:pathLst>
                <a:path w="5398" h="965">
                  <a:moveTo>
                    <a:pt x="1270" y="965"/>
                  </a:moveTo>
                  <a:lnTo>
                    <a:pt x="1270" y="961"/>
                  </a:lnTo>
                  <a:lnTo>
                    <a:pt x="1270" y="957"/>
                  </a:lnTo>
                  <a:lnTo>
                    <a:pt x="1257" y="953"/>
                  </a:lnTo>
                  <a:lnTo>
                    <a:pt x="1257" y="945"/>
                  </a:lnTo>
                  <a:lnTo>
                    <a:pt x="1257" y="941"/>
                  </a:lnTo>
                  <a:lnTo>
                    <a:pt x="1257" y="933"/>
                  </a:lnTo>
                  <a:lnTo>
                    <a:pt x="1257" y="929"/>
                  </a:lnTo>
                  <a:lnTo>
                    <a:pt x="1270" y="921"/>
                  </a:lnTo>
                  <a:lnTo>
                    <a:pt x="1283" y="921"/>
                  </a:lnTo>
                  <a:lnTo>
                    <a:pt x="1297" y="921"/>
                  </a:lnTo>
                  <a:lnTo>
                    <a:pt x="1297" y="917"/>
                  </a:lnTo>
                  <a:lnTo>
                    <a:pt x="1310" y="917"/>
                  </a:lnTo>
                  <a:lnTo>
                    <a:pt x="1310" y="917"/>
                  </a:lnTo>
                  <a:lnTo>
                    <a:pt x="1310" y="912"/>
                  </a:lnTo>
                  <a:lnTo>
                    <a:pt x="1310" y="912"/>
                  </a:lnTo>
                  <a:lnTo>
                    <a:pt x="1310" y="912"/>
                  </a:lnTo>
                  <a:lnTo>
                    <a:pt x="1297" y="912"/>
                  </a:lnTo>
                  <a:lnTo>
                    <a:pt x="1283" y="908"/>
                  </a:lnTo>
                  <a:lnTo>
                    <a:pt x="1270" y="904"/>
                  </a:lnTo>
                  <a:lnTo>
                    <a:pt x="1257" y="900"/>
                  </a:lnTo>
                  <a:lnTo>
                    <a:pt x="1244" y="896"/>
                  </a:lnTo>
                  <a:lnTo>
                    <a:pt x="1230" y="888"/>
                  </a:lnTo>
                  <a:lnTo>
                    <a:pt x="1230" y="880"/>
                  </a:lnTo>
                  <a:lnTo>
                    <a:pt x="1230" y="876"/>
                  </a:lnTo>
                  <a:lnTo>
                    <a:pt x="1230" y="872"/>
                  </a:lnTo>
                  <a:lnTo>
                    <a:pt x="1244" y="872"/>
                  </a:lnTo>
                  <a:lnTo>
                    <a:pt x="1257" y="868"/>
                  </a:lnTo>
                  <a:lnTo>
                    <a:pt x="1257" y="864"/>
                  </a:lnTo>
                  <a:lnTo>
                    <a:pt x="1270" y="860"/>
                  </a:lnTo>
                  <a:lnTo>
                    <a:pt x="1270" y="856"/>
                  </a:lnTo>
                  <a:lnTo>
                    <a:pt x="1270" y="852"/>
                  </a:lnTo>
                  <a:lnTo>
                    <a:pt x="1270" y="848"/>
                  </a:lnTo>
                  <a:lnTo>
                    <a:pt x="1257" y="848"/>
                  </a:lnTo>
                  <a:lnTo>
                    <a:pt x="1257" y="848"/>
                  </a:lnTo>
                  <a:lnTo>
                    <a:pt x="1244" y="848"/>
                  </a:lnTo>
                  <a:lnTo>
                    <a:pt x="1230" y="848"/>
                  </a:lnTo>
                  <a:lnTo>
                    <a:pt x="1230" y="852"/>
                  </a:lnTo>
                  <a:lnTo>
                    <a:pt x="1217" y="852"/>
                  </a:lnTo>
                  <a:lnTo>
                    <a:pt x="1204" y="852"/>
                  </a:lnTo>
                  <a:lnTo>
                    <a:pt x="1191" y="848"/>
                  </a:lnTo>
                  <a:lnTo>
                    <a:pt x="1310" y="762"/>
                  </a:lnTo>
                  <a:lnTo>
                    <a:pt x="1178" y="775"/>
                  </a:lnTo>
                  <a:lnTo>
                    <a:pt x="1138" y="750"/>
                  </a:lnTo>
                  <a:lnTo>
                    <a:pt x="2104" y="641"/>
                  </a:lnTo>
                  <a:lnTo>
                    <a:pt x="2143" y="633"/>
                  </a:lnTo>
                  <a:lnTo>
                    <a:pt x="2196" y="624"/>
                  </a:lnTo>
                  <a:lnTo>
                    <a:pt x="2249" y="616"/>
                  </a:lnTo>
                  <a:lnTo>
                    <a:pt x="2289" y="612"/>
                  </a:lnTo>
                  <a:lnTo>
                    <a:pt x="2342" y="608"/>
                  </a:lnTo>
                  <a:lnTo>
                    <a:pt x="2395" y="600"/>
                  </a:lnTo>
                  <a:lnTo>
                    <a:pt x="2434" y="596"/>
                  </a:lnTo>
                  <a:lnTo>
                    <a:pt x="2474" y="592"/>
                  </a:lnTo>
                  <a:lnTo>
                    <a:pt x="2554" y="588"/>
                  </a:lnTo>
                  <a:lnTo>
                    <a:pt x="2620" y="580"/>
                  </a:lnTo>
                  <a:lnTo>
                    <a:pt x="2699" y="576"/>
                  </a:lnTo>
                  <a:lnTo>
                    <a:pt x="2765" y="576"/>
                  </a:lnTo>
                  <a:lnTo>
                    <a:pt x="2845" y="576"/>
                  </a:lnTo>
                  <a:lnTo>
                    <a:pt x="2898" y="576"/>
                  </a:lnTo>
                  <a:lnTo>
                    <a:pt x="2964" y="584"/>
                  </a:lnTo>
                  <a:lnTo>
                    <a:pt x="3017" y="592"/>
                  </a:lnTo>
                  <a:lnTo>
                    <a:pt x="2792" y="641"/>
                  </a:lnTo>
                  <a:lnTo>
                    <a:pt x="2818" y="641"/>
                  </a:lnTo>
                  <a:lnTo>
                    <a:pt x="2845" y="641"/>
                  </a:lnTo>
                  <a:lnTo>
                    <a:pt x="2871" y="641"/>
                  </a:lnTo>
                  <a:lnTo>
                    <a:pt x="2898" y="637"/>
                  </a:lnTo>
                  <a:lnTo>
                    <a:pt x="2937" y="637"/>
                  </a:lnTo>
                  <a:lnTo>
                    <a:pt x="2964" y="641"/>
                  </a:lnTo>
                  <a:lnTo>
                    <a:pt x="3003" y="641"/>
                  </a:lnTo>
                  <a:lnTo>
                    <a:pt x="3030" y="645"/>
                  </a:lnTo>
                  <a:lnTo>
                    <a:pt x="3096" y="645"/>
                  </a:lnTo>
                  <a:lnTo>
                    <a:pt x="3149" y="645"/>
                  </a:lnTo>
                  <a:lnTo>
                    <a:pt x="3202" y="645"/>
                  </a:lnTo>
                  <a:lnTo>
                    <a:pt x="3255" y="649"/>
                  </a:lnTo>
                  <a:lnTo>
                    <a:pt x="3295" y="649"/>
                  </a:lnTo>
                  <a:lnTo>
                    <a:pt x="3347" y="657"/>
                  </a:lnTo>
                  <a:lnTo>
                    <a:pt x="3387" y="661"/>
                  </a:lnTo>
                  <a:lnTo>
                    <a:pt x="3440" y="665"/>
                  </a:lnTo>
                  <a:lnTo>
                    <a:pt x="3453" y="669"/>
                  </a:lnTo>
                  <a:lnTo>
                    <a:pt x="3467" y="673"/>
                  </a:lnTo>
                  <a:lnTo>
                    <a:pt x="3480" y="673"/>
                  </a:lnTo>
                  <a:lnTo>
                    <a:pt x="3493" y="677"/>
                  </a:lnTo>
                  <a:lnTo>
                    <a:pt x="3493" y="681"/>
                  </a:lnTo>
                  <a:lnTo>
                    <a:pt x="3506" y="685"/>
                  </a:lnTo>
                  <a:lnTo>
                    <a:pt x="3519" y="689"/>
                  </a:lnTo>
                  <a:lnTo>
                    <a:pt x="3519" y="693"/>
                  </a:lnTo>
                  <a:lnTo>
                    <a:pt x="3506" y="697"/>
                  </a:lnTo>
                  <a:lnTo>
                    <a:pt x="3493" y="701"/>
                  </a:lnTo>
                  <a:lnTo>
                    <a:pt x="3480" y="706"/>
                  </a:lnTo>
                  <a:lnTo>
                    <a:pt x="3467" y="706"/>
                  </a:lnTo>
                  <a:lnTo>
                    <a:pt x="3440" y="710"/>
                  </a:lnTo>
                  <a:lnTo>
                    <a:pt x="3427" y="710"/>
                  </a:lnTo>
                  <a:lnTo>
                    <a:pt x="3414" y="714"/>
                  </a:lnTo>
                  <a:lnTo>
                    <a:pt x="3387" y="718"/>
                  </a:lnTo>
                  <a:lnTo>
                    <a:pt x="3493" y="726"/>
                  </a:lnTo>
                  <a:lnTo>
                    <a:pt x="3599" y="734"/>
                  </a:lnTo>
                  <a:lnTo>
                    <a:pt x="3691" y="742"/>
                  </a:lnTo>
                  <a:lnTo>
                    <a:pt x="3797" y="754"/>
                  </a:lnTo>
                  <a:lnTo>
                    <a:pt x="3890" y="766"/>
                  </a:lnTo>
                  <a:lnTo>
                    <a:pt x="3969" y="779"/>
                  </a:lnTo>
                  <a:lnTo>
                    <a:pt x="4049" y="799"/>
                  </a:lnTo>
                  <a:lnTo>
                    <a:pt x="4128" y="819"/>
                  </a:lnTo>
                  <a:lnTo>
                    <a:pt x="4141" y="819"/>
                  </a:lnTo>
                  <a:lnTo>
                    <a:pt x="4155" y="823"/>
                  </a:lnTo>
                  <a:lnTo>
                    <a:pt x="4155" y="827"/>
                  </a:lnTo>
                  <a:lnTo>
                    <a:pt x="4155" y="831"/>
                  </a:lnTo>
                  <a:lnTo>
                    <a:pt x="4155" y="835"/>
                  </a:lnTo>
                  <a:lnTo>
                    <a:pt x="4168" y="843"/>
                  </a:lnTo>
                  <a:lnTo>
                    <a:pt x="4168" y="848"/>
                  </a:lnTo>
                  <a:lnTo>
                    <a:pt x="4194" y="852"/>
                  </a:lnTo>
                  <a:lnTo>
                    <a:pt x="3850" y="921"/>
                  </a:lnTo>
                  <a:lnTo>
                    <a:pt x="3890" y="921"/>
                  </a:lnTo>
                  <a:lnTo>
                    <a:pt x="3916" y="921"/>
                  </a:lnTo>
                  <a:lnTo>
                    <a:pt x="3956" y="917"/>
                  </a:lnTo>
                  <a:lnTo>
                    <a:pt x="3996" y="912"/>
                  </a:lnTo>
                  <a:lnTo>
                    <a:pt x="4035" y="908"/>
                  </a:lnTo>
                  <a:lnTo>
                    <a:pt x="4075" y="908"/>
                  </a:lnTo>
                  <a:lnTo>
                    <a:pt x="4102" y="908"/>
                  </a:lnTo>
                  <a:lnTo>
                    <a:pt x="4128" y="908"/>
                  </a:lnTo>
                  <a:lnTo>
                    <a:pt x="4194" y="904"/>
                  </a:lnTo>
                  <a:lnTo>
                    <a:pt x="4247" y="900"/>
                  </a:lnTo>
                  <a:lnTo>
                    <a:pt x="4287" y="896"/>
                  </a:lnTo>
                  <a:lnTo>
                    <a:pt x="4340" y="892"/>
                  </a:lnTo>
                  <a:lnTo>
                    <a:pt x="4379" y="884"/>
                  </a:lnTo>
                  <a:lnTo>
                    <a:pt x="4419" y="876"/>
                  </a:lnTo>
                  <a:lnTo>
                    <a:pt x="4459" y="868"/>
                  </a:lnTo>
                  <a:lnTo>
                    <a:pt x="4485" y="852"/>
                  </a:lnTo>
                  <a:lnTo>
                    <a:pt x="4472" y="843"/>
                  </a:lnTo>
                  <a:lnTo>
                    <a:pt x="4459" y="831"/>
                  </a:lnTo>
                  <a:lnTo>
                    <a:pt x="4446" y="819"/>
                  </a:lnTo>
                  <a:lnTo>
                    <a:pt x="4432" y="811"/>
                  </a:lnTo>
                  <a:lnTo>
                    <a:pt x="4419" y="799"/>
                  </a:lnTo>
                  <a:lnTo>
                    <a:pt x="4393" y="787"/>
                  </a:lnTo>
                  <a:lnTo>
                    <a:pt x="4366" y="779"/>
                  </a:lnTo>
                  <a:lnTo>
                    <a:pt x="4327" y="766"/>
                  </a:lnTo>
                  <a:lnTo>
                    <a:pt x="4327" y="758"/>
                  </a:lnTo>
                  <a:lnTo>
                    <a:pt x="4313" y="750"/>
                  </a:lnTo>
                  <a:lnTo>
                    <a:pt x="4300" y="746"/>
                  </a:lnTo>
                  <a:lnTo>
                    <a:pt x="4300" y="738"/>
                  </a:lnTo>
                  <a:lnTo>
                    <a:pt x="4274" y="734"/>
                  </a:lnTo>
                  <a:lnTo>
                    <a:pt x="4260" y="730"/>
                  </a:lnTo>
                  <a:lnTo>
                    <a:pt x="4247" y="726"/>
                  </a:lnTo>
                  <a:lnTo>
                    <a:pt x="4234" y="718"/>
                  </a:lnTo>
                  <a:lnTo>
                    <a:pt x="4234" y="718"/>
                  </a:lnTo>
                  <a:lnTo>
                    <a:pt x="4234" y="714"/>
                  </a:lnTo>
                  <a:lnTo>
                    <a:pt x="4247" y="710"/>
                  </a:lnTo>
                  <a:lnTo>
                    <a:pt x="4247" y="706"/>
                  </a:lnTo>
                  <a:lnTo>
                    <a:pt x="4260" y="701"/>
                  </a:lnTo>
                  <a:lnTo>
                    <a:pt x="4274" y="697"/>
                  </a:lnTo>
                  <a:lnTo>
                    <a:pt x="4287" y="697"/>
                  </a:lnTo>
                  <a:lnTo>
                    <a:pt x="4300" y="701"/>
                  </a:lnTo>
                  <a:lnTo>
                    <a:pt x="4340" y="706"/>
                  </a:lnTo>
                  <a:lnTo>
                    <a:pt x="4366" y="714"/>
                  </a:lnTo>
                  <a:lnTo>
                    <a:pt x="4379" y="722"/>
                  </a:lnTo>
                  <a:lnTo>
                    <a:pt x="4393" y="730"/>
                  </a:lnTo>
                  <a:lnTo>
                    <a:pt x="4406" y="742"/>
                  </a:lnTo>
                  <a:lnTo>
                    <a:pt x="4419" y="750"/>
                  </a:lnTo>
                  <a:lnTo>
                    <a:pt x="4446" y="758"/>
                  </a:lnTo>
                  <a:lnTo>
                    <a:pt x="4485" y="762"/>
                  </a:lnTo>
                  <a:lnTo>
                    <a:pt x="4512" y="762"/>
                  </a:lnTo>
                  <a:lnTo>
                    <a:pt x="4538" y="762"/>
                  </a:lnTo>
                  <a:lnTo>
                    <a:pt x="4565" y="758"/>
                  </a:lnTo>
                  <a:lnTo>
                    <a:pt x="4591" y="754"/>
                  </a:lnTo>
                  <a:lnTo>
                    <a:pt x="4604" y="750"/>
                  </a:lnTo>
                  <a:lnTo>
                    <a:pt x="4618" y="742"/>
                  </a:lnTo>
                  <a:lnTo>
                    <a:pt x="4631" y="734"/>
                  </a:lnTo>
                  <a:lnTo>
                    <a:pt x="4644" y="726"/>
                  </a:lnTo>
                  <a:lnTo>
                    <a:pt x="4631" y="726"/>
                  </a:lnTo>
                  <a:lnTo>
                    <a:pt x="4618" y="722"/>
                  </a:lnTo>
                  <a:lnTo>
                    <a:pt x="4604" y="718"/>
                  </a:lnTo>
                  <a:lnTo>
                    <a:pt x="4604" y="718"/>
                  </a:lnTo>
                  <a:lnTo>
                    <a:pt x="4591" y="714"/>
                  </a:lnTo>
                  <a:lnTo>
                    <a:pt x="4591" y="710"/>
                  </a:lnTo>
                  <a:lnTo>
                    <a:pt x="4578" y="710"/>
                  </a:lnTo>
                  <a:lnTo>
                    <a:pt x="4578" y="706"/>
                  </a:lnTo>
                  <a:lnTo>
                    <a:pt x="4578" y="706"/>
                  </a:lnTo>
                  <a:lnTo>
                    <a:pt x="4578" y="701"/>
                  </a:lnTo>
                  <a:lnTo>
                    <a:pt x="4591" y="697"/>
                  </a:lnTo>
                  <a:lnTo>
                    <a:pt x="4591" y="693"/>
                  </a:lnTo>
                  <a:lnTo>
                    <a:pt x="4604" y="689"/>
                  </a:lnTo>
                  <a:lnTo>
                    <a:pt x="4604" y="685"/>
                  </a:lnTo>
                  <a:lnTo>
                    <a:pt x="4604" y="677"/>
                  </a:lnTo>
                  <a:lnTo>
                    <a:pt x="4604" y="673"/>
                  </a:lnTo>
                  <a:lnTo>
                    <a:pt x="4922" y="649"/>
                  </a:lnTo>
                  <a:lnTo>
                    <a:pt x="4895" y="637"/>
                  </a:lnTo>
                  <a:lnTo>
                    <a:pt x="4882" y="620"/>
                  </a:lnTo>
                  <a:lnTo>
                    <a:pt x="4843" y="608"/>
                  </a:lnTo>
                  <a:lnTo>
                    <a:pt x="4803" y="592"/>
                  </a:lnTo>
                  <a:lnTo>
                    <a:pt x="4763" y="580"/>
                  </a:lnTo>
                  <a:lnTo>
                    <a:pt x="4723" y="568"/>
                  </a:lnTo>
                  <a:lnTo>
                    <a:pt x="4671" y="555"/>
                  </a:lnTo>
                  <a:lnTo>
                    <a:pt x="4618" y="547"/>
                  </a:lnTo>
                  <a:lnTo>
                    <a:pt x="4578" y="535"/>
                  </a:lnTo>
                  <a:lnTo>
                    <a:pt x="4525" y="527"/>
                  </a:lnTo>
                  <a:lnTo>
                    <a:pt x="4485" y="515"/>
                  </a:lnTo>
                  <a:lnTo>
                    <a:pt x="4432" y="503"/>
                  </a:lnTo>
                  <a:lnTo>
                    <a:pt x="4393" y="491"/>
                  </a:lnTo>
                  <a:lnTo>
                    <a:pt x="4353" y="478"/>
                  </a:lnTo>
                  <a:lnTo>
                    <a:pt x="4313" y="466"/>
                  </a:lnTo>
                  <a:lnTo>
                    <a:pt x="4274" y="454"/>
                  </a:lnTo>
                  <a:lnTo>
                    <a:pt x="4274" y="450"/>
                  </a:lnTo>
                  <a:lnTo>
                    <a:pt x="4260" y="450"/>
                  </a:lnTo>
                  <a:lnTo>
                    <a:pt x="4260" y="446"/>
                  </a:lnTo>
                  <a:lnTo>
                    <a:pt x="4260" y="446"/>
                  </a:lnTo>
                  <a:lnTo>
                    <a:pt x="4247" y="442"/>
                  </a:lnTo>
                  <a:lnTo>
                    <a:pt x="4247" y="442"/>
                  </a:lnTo>
                  <a:lnTo>
                    <a:pt x="4247" y="442"/>
                  </a:lnTo>
                  <a:lnTo>
                    <a:pt x="4234" y="438"/>
                  </a:lnTo>
                  <a:lnTo>
                    <a:pt x="4247" y="430"/>
                  </a:lnTo>
                  <a:lnTo>
                    <a:pt x="4260" y="426"/>
                  </a:lnTo>
                  <a:lnTo>
                    <a:pt x="4287" y="422"/>
                  </a:lnTo>
                  <a:lnTo>
                    <a:pt x="4327" y="422"/>
                  </a:lnTo>
                  <a:lnTo>
                    <a:pt x="4353" y="422"/>
                  </a:lnTo>
                  <a:lnTo>
                    <a:pt x="4393" y="422"/>
                  </a:lnTo>
                  <a:lnTo>
                    <a:pt x="4419" y="426"/>
                  </a:lnTo>
                  <a:lnTo>
                    <a:pt x="4459" y="426"/>
                  </a:lnTo>
                  <a:lnTo>
                    <a:pt x="4525" y="434"/>
                  </a:lnTo>
                  <a:lnTo>
                    <a:pt x="4604" y="438"/>
                  </a:lnTo>
                  <a:lnTo>
                    <a:pt x="4671" y="450"/>
                  </a:lnTo>
                  <a:lnTo>
                    <a:pt x="4737" y="458"/>
                  </a:lnTo>
                  <a:lnTo>
                    <a:pt x="4803" y="466"/>
                  </a:lnTo>
                  <a:lnTo>
                    <a:pt x="4869" y="478"/>
                  </a:lnTo>
                  <a:lnTo>
                    <a:pt x="4935" y="491"/>
                  </a:lnTo>
                  <a:lnTo>
                    <a:pt x="4988" y="507"/>
                  </a:lnTo>
                  <a:lnTo>
                    <a:pt x="5001" y="519"/>
                  </a:lnTo>
                  <a:lnTo>
                    <a:pt x="5028" y="527"/>
                  </a:lnTo>
                  <a:lnTo>
                    <a:pt x="5054" y="535"/>
                  </a:lnTo>
                  <a:lnTo>
                    <a:pt x="5081" y="547"/>
                  </a:lnTo>
                  <a:lnTo>
                    <a:pt x="5107" y="555"/>
                  </a:lnTo>
                  <a:lnTo>
                    <a:pt x="5134" y="564"/>
                  </a:lnTo>
                  <a:lnTo>
                    <a:pt x="5160" y="572"/>
                  </a:lnTo>
                  <a:lnTo>
                    <a:pt x="5187" y="580"/>
                  </a:lnTo>
                  <a:lnTo>
                    <a:pt x="5226" y="584"/>
                  </a:lnTo>
                  <a:lnTo>
                    <a:pt x="5253" y="588"/>
                  </a:lnTo>
                  <a:lnTo>
                    <a:pt x="5266" y="596"/>
                  </a:lnTo>
                  <a:lnTo>
                    <a:pt x="5292" y="600"/>
                  </a:lnTo>
                  <a:lnTo>
                    <a:pt x="5306" y="604"/>
                  </a:lnTo>
                  <a:lnTo>
                    <a:pt x="5332" y="608"/>
                  </a:lnTo>
                  <a:lnTo>
                    <a:pt x="5359" y="612"/>
                  </a:lnTo>
                  <a:lnTo>
                    <a:pt x="5398" y="612"/>
                  </a:lnTo>
                  <a:lnTo>
                    <a:pt x="5398" y="588"/>
                  </a:lnTo>
                  <a:lnTo>
                    <a:pt x="5398" y="564"/>
                  </a:lnTo>
                  <a:lnTo>
                    <a:pt x="5385" y="539"/>
                  </a:lnTo>
                  <a:lnTo>
                    <a:pt x="5359" y="519"/>
                  </a:lnTo>
                  <a:lnTo>
                    <a:pt x="5306" y="474"/>
                  </a:lnTo>
                  <a:lnTo>
                    <a:pt x="5226" y="434"/>
                  </a:lnTo>
                  <a:lnTo>
                    <a:pt x="5134" y="393"/>
                  </a:lnTo>
                  <a:lnTo>
                    <a:pt x="5028" y="357"/>
                  </a:lnTo>
                  <a:lnTo>
                    <a:pt x="4922" y="320"/>
                  </a:lnTo>
                  <a:lnTo>
                    <a:pt x="4816" y="288"/>
                  </a:lnTo>
                  <a:lnTo>
                    <a:pt x="4723" y="271"/>
                  </a:lnTo>
                  <a:lnTo>
                    <a:pt x="4631" y="259"/>
                  </a:lnTo>
                  <a:lnTo>
                    <a:pt x="4551" y="243"/>
                  </a:lnTo>
                  <a:lnTo>
                    <a:pt x="4459" y="231"/>
                  </a:lnTo>
                  <a:lnTo>
                    <a:pt x="4366" y="219"/>
                  </a:lnTo>
                  <a:lnTo>
                    <a:pt x="4274" y="207"/>
                  </a:lnTo>
                  <a:lnTo>
                    <a:pt x="4181" y="198"/>
                  </a:lnTo>
                  <a:lnTo>
                    <a:pt x="4088" y="190"/>
                  </a:lnTo>
                  <a:lnTo>
                    <a:pt x="4022" y="186"/>
                  </a:lnTo>
                  <a:lnTo>
                    <a:pt x="3956" y="186"/>
                  </a:lnTo>
                  <a:lnTo>
                    <a:pt x="3877" y="182"/>
                  </a:lnTo>
                  <a:lnTo>
                    <a:pt x="3811" y="174"/>
                  </a:lnTo>
                  <a:lnTo>
                    <a:pt x="3744" y="170"/>
                  </a:lnTo>
                  <a:lnTo>
                    <a:pt x="3678" y="166"/>
                  </a:lnTo>
                  <a:lnTo>
                    <a:pt x="3625" y="158"/>
                  </a:lnTo>
                  <a:lnTo>
                    <a:pt x="3572" y="154"/>
                  </a:lnTo>
                  <a:lnTo>
                    <a:pt x="3519" y="146"/>
                  </a:lnTo>
                  <a:lnTo>
                    <a:pt x="3467" y="142"/>
                  </a:lnTo>
                  <a:lnTo>
                    <a:pt x="3414" y="134"/>
                  </a:lnTo>
                  <a:lnTo>
                    <a:pt x="3374" y="125"/>
                  </a:lnTo>
                  <a:lnTo>
                    <a:pt x="3347" y="117"/>
                  </a:lnTo>
                  <a:lnTo>
                    <a:pt x="3308" y="105"/>
                  </a:lnTo>
                  <a:lnTo>
                    <a:pt x="3281" y="93"/>
                  </a:lnTo>
                  <a:lnTo>
                    <a:pt x="3255" y="81"/>
                  </a:lnTo>
                  <a:lnTo>
                    <a:pt x="3228" y="85"/>
                  </a:lnTo>
                  <a:lnTo>
                    <a:pt x="3215" y="85"/>
                  </a:lnTo>
                  <a:lnTo>
                    <a:pt x="3189" y="89"/>
                  </a:lnTo>
                  <a:lnTo>
                    <a:pt x="3162" y="89"/>
                  </a:lnTo>
                  <a:lnTo>
                    <a:pt x="3136" y="89"/>
                  </a:lnTo>
                  <a:lnTo>
                    <a:pt x="3123" y="89"/>
                  </a:lnTo>
                  <a:lnTo>
                    <a:pt x="3096" y="89"/>
                  </a:lnTo>
                  <a:lnTo>
                    <a:pt x="3070" y="89"/>
                  </a:lnTo>
                  <a:lnTo>
                    <a:pt x="3070" y="85"/>
                  </a:lnTo>
                  <a:lnTo>
                    <a:pt x="3070" y="81"/>
                  </a:lnTo>
                  <a:lnTo>
                    <a:pt x="3083" y="73"/>
                  </a:lnTo>
                  <a:lnTo>
                    <a:pt x="3096" y="69"/>
                  </a:lnTo>
                  <a:lnTo>
                    <a:pt x="3109" y="65"/>
                  </a:lnTo>
                  <a:lnTo>
                    <a:pt x="3123" y="60"/>
                  </a:lnTo>
                  <a:lnTo>
                    <a:pt x="3136" y="56"/>
                  </a:lnTo>
                  <a:lnTo>
                    <a:pt x="3136" y="56"/>
                  </a:lnTo>
                  <a:lnTo>
                    <a:pt x="3175" y="52"/>
                  </a:lnTo>
                  <a:lnTo>
                    <a:pt x="3215" y="48"/>
                  </a:lnTo>
                  <a:lnTo>
                    <a:pt x="3255" y="44"/>
                  </a:lnTo>
                  <a:lnTo>
                    <a:pt x="3295" y="40"/>
                  </a:lnTo>
                  <a:lnTo>
                    <a:pt x="3334" y="36"/>
                  </a:lnTo>
                  <a:lnTo>
                    <a:pt x="3374" y="28"/>
                  </a:lnTo>
                  <a:lnTo>
                    <a:pt x="3414" y="24"/>
                  </a:lnTo>
                  <a:lnTo>
                    <a:pt x="3440" y="16"/>
                  </a:lnTo>
                  <a:lnTo>
                    <a:pt x="3453" y="16"/>
                  </a:lnTo>
                  <a:lnTo>
                    <a:pt x="3467" y="16"/>
                  </a:lnTo>
                  <a:lnTo>
                    <a:pt x="3480" y="16"/>
                  </a:lnTo>
                  <a:lnTo>
                    <a:pt x="3493" y="12"/>
                  </a:lnTo>
                  <a:lnTo>
                    <a:pt x="3506" y="12"/>
                  </a:lnTo>
                  <a:lnTo>
                    <a:pt x="3519" y="8"/>
                  </a:lnTo>
                  <a:lnTo>
                    <a:pt x="3519" y="8"/>
                  </a:lnTo>
                  <a:lnTo>
                    <a:pt x="3519" y="0"/>
                  </a:lnTo>
                  <a:lnTo>
                    <a:pt x="3467" y="0"/>
                  </a:lnTo>
                  <a:lnTo>
                    <a:pt x="3414" y="4"/>
                  </a:lnTo>
                  <a:lnTo>
                    <a:pt x="3347" y="8"/>
                  </a:lnTo>
                  <a:lnTo>
                    <a:pt x="3295" y="12"/>
                  </a:lnTo>
                  <a:lnTo>
                    <a:pt x="3228" y="20"/>
                  </a:lnTo>
                  <a:lnTo>
                    <a:pt x="3175" y="24"/>
                  </a:lnTo>
                  <a:lnTo>
                    <a:pt x="3109" y="32"/>
                  </a:lnTo>
                  <a:lnTo>
                    <a:pt x="3056" y="36"/>
                  </a:lnTo>
                  <a:lnTo>
                    <a:pt x="2977" y="44"/>
                  </a:lnTo>
                  <a:lnTo>
                    <a:pt x="2911" y="52"/>
                  </a:lnTo>
                  <a:lnTo>
                    <a:pt x="2831" y="60"/>
                  </a:lnTo>
                  <a:lnTo>
                    <a:pt x="2765" y="69"/>
                  </a:lnTo>
                  <a:lnTo>
                    <a:pt x="2686" y="73"/>
                  </a:lnTo>
                  <a:lnTo>
                    <a:pt x="2620" y="77"/>
                  </a:lnTo>
                  <a:lnTo>
                    <a:pt x="2540" y="85"/>
                  </a:lnTo>
                  <a:lnTo>
                    <a:pt x="2474" y="89"/>
                  </a:lnTo>
                  <a:lnTo>
                    <a:pt x="2448" y="93"/>
                  </a:lnTo>
                  <a:lnTo>
                    <a:pt x="2408" y="93"/>
                  </a:lnTo>
                  <a:lnTo>
                    <a:pt x="2382" y="97"/>
                  </a:lnTo>
                  <a:lnTo>
                    <a:pt x="2342" y="105"/>
                  </a:lnTo>
                  <a:lnTo>
                    <a:pt x="2315" y="109"/>
                  </a:lnTo>
                  <a:lnTo>
                    <a:pt x="2289" y="109"/>
                  </a:lnTo>
                  <a:lnTo>
                    <a:pt x="2262" y="113"/>
                  </a:lnTo>
                  <a:lnTo>
                    <a:pt x="2236" y="113"/>
                  </a:lnTo>
                  <a:lnTo>
                    <a:pt x="2196" y="117"/>
                  </a:lnTo>
                  <a:lnTo>
                    <a:pt x="2170" y="117"/>
                  </a:lnTo>
                  <a:lnTo>
                    <a:pt x="2130" y="121"/>
                  </a:lnTo>
                  <a:lnTo>
                    <a:pt x="2104" y="125"/>
                  </a:lnTo>
                  <a:lnTo>
                    <a:pt x="2077" y="129"/>
                  </a:lnTo>
                  <a:lnTo>
                    <a:pt x="2051" y="134"/>
                  </a:lnTo>
                  <a:lnTo>
                    <a:pt x="2011" y="138"/>
                  </a:lnTo>
                  <a:lnTo>
                    <a:pt x="1971" y="142"/>
                  </a:lnTo>
                  <a:lnTo>
                    <a:pt x="1892" y="158"/>
                  </a:lnTo>
                  <a:lnTo>
                    <a:pt x="1813" y="170"/>
                  </a:lnTo>
                  <a:lnTo>
                    <a:pt x="1733" y="182"/>
                  </a:lnTo>
                  <a:lnTo>
                    <a:pt x="1641" y="194"/>
                  </a:lnTo>
                  <a:lnTo>
                    <a:pt x="1548" y="207"/>
                  </a:lnTo>
                  <a:lnTo>
                    <a:pt x="1469" y="223"/>
                  </a:lnTo>
                  <a:lnTo>
                    <a:pt x="1402" y="235"/>
                  </a:lnTo>
                  <a:lnTo>
                    <a:pt x="1336" y="255"/>
                  </a:lnTo>
                  <a:lnTo>
                    <a:pt x="1323" y="255"/>
                  </a:lnTo>
                  <a:lnTo>
                    <a:pt x="1310" y="255"/>
                  </a:lnTo>
                  <a:lnTo>
                    <a:pt x="1297" y="251"/>
                  </a:lnTo>
                  <a:lnTo>
                    <a:pt x="1297" y="251"/>
                  </a:lnTo>
                  <a:lnTo>
                    <a:pt x="1283" y="247"/>
                  </a:lnTo>
                  <a:lnTo>
                    <a:pt x="1283" y="243"/>
                  </a:lnTo>
                  <a:lnTo>
                    <a:pt x="1283" y="239"/>
                  </a:lnTo>
                  <a:lnTo>
                    <a:pt x="1270" y="235"/>
                  </a:lnTo>
                  <a:lnTo>
                    <a:pt x="1297" y="231"/>
                  </a:lnTo>
                  <a:lnTo>
                    <a:pt x="1323" y="227"/>
                  </a:lnTo>
                  <a:lnTo>
                    <a:pt x="1336" y="219"/>
                  </a:lnTo>
                  <a:lnTo>
                    <a:pt x="1336" y="211"/>
                  </a:lnTo>
                  <a:lnTo>
                    <a:pt x="1350" y="202"/>
                  </a:lnTo>
                  <a:lnTo>
                    <a:pt x="1350" y="194"/>
                  </a:lnTo>
                  <a:lnTo>
                    <a:pt x="1350" y="186"/>
                  </a:lnTo>
                  <a:lnTo>
                    <a:pt x="1350" y="178"/>
                  </a:lnTo>
                  <a:lnTo>
                    <a:pt x="1350" y="174"/>
                  </a:lnTo>
                  <a:lnTo>
                    <a:pt x="1350" y="174"/>
                  </a:lnTo>
                  <a:lnTo>
                    <a:pt x="1350" y="170"/>
                  </a:lnTo>
                  <a:lnTo>
                    <a:pt x="1350" y="170"/>
                  </a:lnTo>
                  <a:lnTo>
                    <a:pt x="1350" y="166"/>
                  </a:lnTo>
                  <a:lnTo>
                    <a:pt x="1350" y="166"/>
                  </a:lnTo>
                  <a:lnTo>
                    <a:pt x="1350" y="166"/>
                  </a:lnTo>
                  <a:lnTo>
                    <a:pt x="1350" y="166"/>
                  </a:lnTo>
                  <a:lnTo>
                    <a:pt x="1350" y="162"/>
                  </a:lnTo>
                  <a:lnTo>
                    <a:pt x="1363" y="158"/>
                  </a:lnTo>
                  <a:lnTo>
                    <a:pt x="1376" y="158"/>
                  </a:lnTo>
                  <a:lnTo>
                    <a:pt x="1389" y="154"/>
                  </a:lnTo>
                  <a:lnTo>
                    <a:pt x="1389" y="150"/>
                  </a:lnTo>
                  <a:lnTo>
                    <a:pt x="1402" y="146"/>
                  </a:lnTo>
                  <a:lnTo>
                    <a:pt x="1402" y="142"/>
                  </a:lnTo>
                  <a:lnTo>
                    <a:pt x="1389" y="138"/>
                  </a:lnTo>
                  <a:lnTo>
                    <a:pt x="1006" y="251"/>
                  </a:lnTo>
                  <a:lnTo>
                    <a:pt x="754" y="422"/>
                  </a:lnTo>
                  <a:lnTo>
                    <a:pt x="93" y="466"/>
                  </a:lnTo>
                  <a:lnTo>
                    <a:pt x="437" y="499"/>
                  </a:lnTo>
                  <a:lnTo>
                    <a:pt x="450" y="507"/>
                  </a:lnTo>
                  <a:lnTo>
                    <a:pt x="450" y="511"/>
                  </a:lnTo>
                  <a:lnTo>
                    <a:pt x="437" y="515"/>
                  </a:lnTo>
                  <a:lnTo>
                    <a:pt x="423" y="519"/>
                  </a:lnTo>
                  <a:lnTo>
                    <a:pt x="410" y="523"/>
                  </a:lnTo>
                  <a:lnTo>
                    <a:pt x="384" y="523"/>
                  </a:lnTo>
                  <a:lnTo>
                    <a:pt x="370" y="527"/>
                  </a:lnTo>
                  <a:lnTo>
                    <a:pt x="357" y="531"/>
                  </a:lnTo>
                  <a:lnTo>
                    <a:pt x="317" y="535"/>
                  </a:lnTo>
                  <a:lnTo>
                    <a:pt x="291" y="539"/>
                  </a:lnTo>
                  <a:lnTo>
                    <a:pt x="265" y="539"/>
                  </a:lnTo>
                  <a:lnTo>
                    <a:pt x="238" y="543"/>
                  </a:lnTo>
                  <a:lnTo>
                    <a:pt x="225" y="543"/>
                  </a:lnTo>
                  <a:lnTo>
                    <a:pt x="198" y="547"/>
                  </a:lnTo>
                  <a:lnTo>
                    <a:pt x="172" y="551"/>
                  </a:lnTo>
                  <a:lnTo>
                    <a:pt x="145" y="555"/>
                  </a:lnTo>
                  <a:lnTo>
                    <a:pt x="159" y="555"/>
                  </a:lnTo>
                  <a:lnTo>
                    <a:pt x="159" y="555"/>
                  </a:lnTo>
                  <a:lnTo>
                    <a:pt x="172" y="560"/>
                  </a:lnTo>
                  <a:lnTo>
                    <a:pt x="172" y="560"/>
                  </a:lnTo>
                  <a:lnTo>
                    <a:pt x="172" y="564"/>
                  </a:lnTo>
                  <a:lnTo>
                    <a:pt x="185" y="564"/>
                  </a:lnTo>
                  <a:lnTo>
                    <a:pt x="198" y="564"/>
                  </a:lnTo>
                  <a:lnTo>
                    <a:pt x="212" y="568"/>
                  </a:lnTo>
                  <a:lnTo>
                    <a:pt x="0" y="645"/>
                  </a:lnTo>
                  <a:lnTo>
                    <a:pt x="13" y="645"/>
                  </a:lnTo>
                  <a:lnTo>
                    <a:pt x="26" y="649"/>
                  </a:lnTo>
                  <a:lnTo>
                    <a:pt x="53" y="653"/>
                  </a:lnTo>
                  <a:lnTo>
                    <a:pt x="66" y="657"/>
                  </a:lnTo>
                  <a:lnTo>
                    <a:pt x="79" y="657"/>
                  </a:lnTo>
                  <a:lnTo>
                    <a:pt x="79" y="665"/>
                  </a:lnTo>
                  <a:lnTo>
                    <a:pt x="93" y="669"/>
                  </a:lnTo>
                  <a:lnTo>
                    <a:pt x="93" y="673"/>
                  </a:lnTo>
                  <a:lnTo>
                    <a:pt x="93" y="677"/>
                  </a:lnTo>
                  <a:lnTo>
                    <a:pt x="79" y="677"/>
                  </a:lnTo>
                  <a:lnTo>
                    <a:pt x="79" y="681"/>
                  </a:lnTo>
                  <a:lnTo>
                    <a:pt x="79" y="681"/>
                  </a:lnTo>
                  <a:lnTo>
                    <a:pt x="79" y="681"/>
                  </a:lnTo>
                  <a:lnTo>
                    <a:pt x="66" y="681"/>
                  </a:lnTo>
                  <a:lnTo>
                    <a:pt x="66" y="685"/>
                  </a:lnTo>
                  <a:lnTo>
                    <a:pt x="66" y="685"/>
                  </a:lnTo>
                  <a:lnTo>
                    <a:pt x="119" y="685"/>
                  </a:lnTo>
                  <a:lnTo>
                    <a:pt x="185" y="681"/>
                  </a:lnTo>
                  <a:lnTo>
                    <a:pt x="251" y="673"/>
                  </a:lnTo>
                  <a:lnTo>
                    <a:pt x="317" y="669"/>
                  </a:lnTo>
                  <a:lnTo>
                    <a:pt x="384" y="665"/>
                  </a:lnTo>
                  <a:lnTo>
                    <a:pt x="450" y="661"/>
                  </a:lnTo>
                  <a:lnTo>
                    <a:pt x="516" y="665"/>
                  </a:lnTo>
                  <a:lnTo>
                    <a:pt x="569" y="673"/>
                  </a:lnTo>
                  <a:lnTo>
                    <a:pt x="662" y="681"/>
                  </a:lnTo>
                  <a:lnTo>
                    <a:pt x="754" y="697"/>
                  </a:lnTo>
                  <a:lnTo>
                    <a:pt x="820" y="714"/>
                  </a:lnTo>
                  <a:lnTo>
                    <a:pt x="900" y="734"/>
                  </a:lnTo>
                  <a:lnTo>
                    <a:pt x="953" y="754"/>
                  </a:lnTo>
                  <a:lnTo>
                    <a:pt x="1019" y="779"/>
                  </a:lnTo>
                  <a:lnTo>
                    <a:pt x="1072" y="799"/>
                  </a:lnTo>
                  <a:lnTo>
                    <a:pt x="1125" y="823"/>
                  </a:lnTo>
                  <a:lnTo>
                    <a:pt x="1125" y="835"/>
                  </a:lnTo>
                  <a:lnTo>
                    <a:pt x="1138" y="852"/>
                  </a:lnTo>
                  <a:lnTo>
                    <a:pt x="1151" y="860"/>
                  </a:lnTo>
                  <a:lnTo>
                    <a:pt x="1151" y="872"/>
                  </a:lnTo>
                  <a:lnTo>
                    <a:pt x="1164" y="884"/>
                  </a:lnTo>
                  <a:lnTo>
                    <a:pt x="1178" y="892"/>
                  </a:lnTo>
                  <a:lnTo>
                    <a:pt x="1191" y="904"/>
                  </a:lnTo>
                  <a:lnTo>
                    <a:pt x="1191" y="917"/>
                  </a:lnTo>
                  <a:lnTo>
                    <a:pt x="1204" y="925"/>
                  </a:lnTo>
                  <a:lnTo>
                    <a:pt x="1217" y="929"/>
                  </a:lnTo>
                  <a:lnTo>
                    <a:pt x="1230" y="937"/>
                  </a:lnTo>
                  <a:lnTo>
                    <a:pt x="1244" y="945"/>
                  </a:lnTo>
                  <a:lnTo>
                    <a:pt x="1244" y="949"/>
                  </a:lnTo>
                  <a:lnTo>
                    <a:pt x="1257" y="953"/>
                  </a:lnTo>
                  <a:lnTo>
                    <a:pt x="1270" y="961"/>
                  </a:lnTo>
                  <a:lnTo>
                    <a:pt x="1270" y="965"/>
                  </a:lnTo>
                  <a:close/>
                </a:path>
              </a:pathLst>
            </a:custGeom>
            <a:solidFill>
              <a:srgbClr val="FFD966"/>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56" name="Freeform 32"/>
            <p:cNvSpPr>
              <a:spLocks/>
            </p:cNvSpPr>
            <p:nvPr/>
          </p:nvSpPr>
          <p:spPr bwMode="auto">
            <a:xfrm>
              <a:off x="8557" y="5146"/>
              <a:ext cx="464" cy="121"/>
            </a:xfrm>
            <a:custGeom>
              <a:avLst/>
              <a:gdLst/>
              <a:ahLst/>
              <a:cxnLst>
                <a:cxn ang="0">
                  <a:pos x="67" y="117"/>
                </a:cxn>
                <a:cxn ang="0">
                  <a:pos x="133" y="121"/>
                </a:cxn>
                <a:cxn ang="0">
                  <a:pos x="186" y="117"/>
                </a:cxn>
                <a:cxn ang="0">
                  <a:pos x="239" y="113"/>
                </a:cxn>
                <a:cxn ang="0">
                  <a:pos x="278" y="105"/>
                </a:cxn>
                <a:cxn ang="0">
                  <a:pos x="331" y="97"/>
                </a:cxn>
                <a:cxn ang="0">
                  <a:pos x="371" y="85"/>
                </a:cxn>
                <a:cxn ang="0">
                  <a:pos x="424" y="77"/>
                </a:cxn>
                <a:cxn ang="0">
                  <a:pos x="464" y="65"/>
                </a:cxn>
                <a:cxn ang="0">
                  <a:pos x="464" y="52"/>
                </a:cxn>
                <a:cxn ang="0">
                  <a:pos x="437" y="40"/>
                </a:cxn>
                <a:cxn ang="0">
                  <a:pos x="411" y="32"/>
                </a:cxn>
                <a:cxn ang="0">
                  <a:pos x="384" y="24"/>
                </a:cxn>
                <a:cxn ang="0">
                  <a:pos x="344" y="16"/>
                </a:cxn>
                <a:cxn ang="0">
                  <a:pos x="305" y="12"/>
                </a:cxn>
                <a:cxn ang="0">
                  <a:pos x="265" y="4"/>
                </a:cxn>
                <a:cxn ang="0">
                  <a:pos x="239" y="0"/>
                </a:cxn>
                <a:cxn ang="0">
                  <a:pos x="225" y="28"/>
                </a:cxn>
                <a:cxn ang="0">
                  <a:pos x="0" y="105"/>
                </a:cxn>
                <a:cxn ang="0">
                  <a:pos x="14" y="109"/>
                </a:cxn>
                <a:cxn ang="0">
                  <a:pos x="14" y="109"/>
                </a:cxn>
                <a:cxn ang="0">
                  <a:pos x="27" y="109"/>
                </a:cxn>
                <a:cxn ang="0">
                  <a:pos x="40" y="109"/>
                </a:cxn>
                <a:cxn ang="0">
                  <a:pos x="40" y="109"/>
                </a:cxn>
                <a:cxn ang="0">
                  <a:pos x="53" y="113"/>
                </a:cxn>
                <a:cxn ang="0">
                  <a:pos x="67" y="113"/>
                </a:cxn>
                <a:cxn ang="0">
                  <a:pos x="67" y="117"/>
                </a:cxn>
              </a:cxnLst>
              <a:rect l="0" t="0" r="r" b="b"/>
              <a:pathLst>
                <a:path w="464" h="121">
                  <a:moveTo>
                    <a:pt x="67" y="117"/>
                  </a:moveTo>
                  <a:lnTo>
                    <a:pt x="133" y="121"/>
                  </a:lnTo>
                  <a:lnTo>
                    <a:pt x="186" y="117"/>
                  </a:lnTo>
                  <a:lnTo>
                    <a:pt x="239" y="113"/>
                  </a:lnTo>
                  <a:lnTo>
                    <a:pt x="278" y="105"/>
                  </a:lnTo>
                  <a:lnTo>
                    <a:pt x="331" y="97"/>
                  </a:lnTo>
                  <a:lnTo>
                    <a:pt x="371" y="85"/>
                  </a:lnTo>
                  <a:lnTo>
                    <a:pt x="424" y="77"/>
                  </a:lnTo>
                  <a:lnTo>
                    <a:pt x="464" y="65"/>
                  </a:lnTo>
                  <a:lnTo>
                    <a:pt x="464" y="52"/>
                  </a:lnTo>
                  <a:lnTo>
                    <a:pt x="437" y="40"/>
                  </a:lnTo>
                  <a:lnTo>
                    <a:pt x="411" y="32"/>
                  </a:lnTo>
                  <a:lnTo>
                    <a:pt x="384" y="24"/>
                  </a:lnTo>
                  <a:lnTo>
                    <a:pt x="344" y="16"/>
                  </a:lnTo>
                  <a:lnTo>
                    <a:pt x="305" y="12"/>
                  </a:lnTo>
                  <a:lnTo>
                    <a:pt x="265" y="4"/>
                  </a:lnTo>
                  <a:lnTo>
                    <a:pt x="239" y="0"/>
                  </a:lnTo>
                  <a:lnTo>
                    <a:pt x="225" y="28"/>
                  </a:lnTo>
                  <a:lnTo>
                    <a:pt x="0" y="105"/>
                  </a:lnTo>
                  <a:lnTo>
                    <a:pt x="14" y="109"/>
                  </a:lnTo>
                  <a:lnTo>
                    <a:pt x="14" y="109"/>
                  </a:lnTo>
                  <a:lnTo>
                    <a:pt x="27" y="109"/>
                  </a:lnTo>
                  <a:lnTo>
                    <a:pt x="40" y="109"/>
                  </a:lnTo>
                  <a:lnTo>
                    <a:pt x="40" y="109"/>
                  </a:lnTo>
                  <a:lnTo>
                    <a:pt x="53" y="113"/>
                  </a:lnTo>
                  <a:lnTo>
                    <a:pt x="67" y="113"/>
                  </a:lnTo>
                  <a:lnTo>
                    <a:pt x="67" y="117"/>
                  </a:lnTo>
                  <a:close/>
                </a:path>
              </a:pathLst>
            </a:custGeom>
            <a:solidFill>
              <a:srgbClr val="FFCF2B"/>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57" name="Freeform 33"/>
            <p:cNvSpPr>
              <a:spLocks/>
            </p:cNvSpPr>
            <p:nvPr/>
          </p:nvSpPr>
          <p:spPr bwMode="auto">
            <a:xfrm>
              <a:off x="7618" y="4979"/>
              <a:ext cx="13" cy="4"/>
            </a:xfrm>
            <a:custGeom>
              <a:avLst/>
              <a:gdLst/>
              <a:ahLst/>
              <a:cxnLst>
                <a:cxn ang="0">
                  <a:pos x="0" y="4"/>
                </a:cxn>
                <a:cxn ang="0">
                  <a:pos x="0" y="4"/>
                </a:cxn>
                <a:cxn ang="0">
                  <a:pos x="0" y="0"/>
                </a:cxn>
                <a:cxn ang="0">
                  <a:pos x="0" y="0"/>
                </a:cxn>
                <a:cxn ang="0">
                  <a:pos x="13" y="0"/>
                </a:cxn>
                <a:cxn ang="0">
                  <a:pos x="13" y="0"/>
                </a:cxn>
                <a:cxn ang="0">
                  <a:pos x="13" y="0"/>
                </a:cxn>
                <a:cxn ang="0">
                  <a:pos x="13" y="0"/>
                </a:cxn>
                <a:cxn ang="0">
                  <a:pos x="13" y="0"/>
                </a:cxn>
                <a:cxn ang="0">
                  <a:pos x="13" y="0"/>
                </a:cxn>
                <a:cxn ang="0">
                  <a:pos x="13" y="0"/>
                </a:cxn>
                <a:cxn ang="0">
                  <a:pos x="13" y="0"/>
                </a:cxn>
                <a:cxn ang="0">
                  <a:pos x="13" y="0"/>
                </a:cxn>
                <a:cxn ang="0">
                  <a:pos x="0" y="0"/>
                </a:cxn>
                <a:cxn ang="0">
                  <a:pos x="0" y="0"/>
                </a:cxn>
                <a:cxn ang="0">
                  <a:pos x="0" y="4"/>
                </a:cxn>
                <a:cxn ang="0">
                  <a:pos x="0" y="4"/>
                </a:cxn>
              </a:cxnLst>
              <a:rect l="0" t="0" r="r" b="b"/>
              <a:pathLst>
                <a:path w="13" h="4">
                  <a:moveTo>
                    <a:pt x="0" y="4"/>
                  </a:moveTo>
                  <a:lnTo>
                    <a:pt x="0" y="4"/>
                  </a:lnTo>
                  <a:lnTo>
                    <a:pt x="0" y="0"/>
                  </a:lnTo>
                  <a:lnTo>
                    <a:pt x="0" y="0"/>
                  </a:lnTo>
                  <a:lnTo>
                    <a:pt x="13" y="0"/>
                  </a:lnTo>
                  <a:lnTo>
                    <a:pt x="13" y="0"/>
                  </a:lnTo>
                  <a:lnTo>
                    <a:pt x="13" y="0"/>
                  </a:lnTo>
                  <a:lnTo>
                    <a:pt x="13" y="0"/>
                  </a:lnTo>
                  <a:lnTo>
                    <a:pt x="13" y="0"/>
                  </a:lnTo>
                  <a:lnTo>
                    <a:pt x="13" y="0"/>
                  </a:lnTo>
                  <a:lnTo>
                    <a:pt x="13" y="0"/>
                  </a:lnTo>
                  <a:lnTo>
                    <a:pt x="13" y="0"/>
                  </a:lnTo>
                  <a:lnTo>
                    <a:pt x="13" y="0"/>
                  </a:lnTo>
                  <a:lnTo>
                    <a:pt x="0" y="0"/>
                  </a:lnTo>
                  <a:lnTo>
                    <a:pt x="0" y="0"/>
                  </a:lnTo>
                  <a:lnTo>
                    <a:pt x="0" y="4"/>
                  </a:lnTo>
                  <a:lnTo>
                    <a:pt x="0" y="4"/>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38" name="TextBox 37"/>
          <p:cNvSpPr txBox="1"/>
          <p:nvPr/>
        </p:nvSpPr>
        <p:spPr>
          <a:xfrm rot="239934">
            <a:off x="7241422" y="1829425"/>
            <a:ext cx="1969465" cy="1015663"/>
          </a:xfrm>
          <a:prstGeom prst="rect">
            <a:avLst/>
          </a:prstGeom>
          <a:noFill/>
          <a:scene3d>
            <a:camera prst="orthographicFront">
              <a:rot lat="0" lon="0" rev="0"/>
            </a:camera>
            <a:lightRig rig="threePt" dir="t"/>
          </a:scene3d>
        </p:spPr>
        <p:txBody>
          <a:bodyPr wrap="square" rtlCol="0">
            <a:spAutoFit/>
          </a:bodyPr>
          <a:lstStyle/>
          <a:p>
            <a:pPr algn="ctr"/>
            <a:r>
              <a:rPr lang="en-US" sz="6000" b="1" dirty="0" smtClean="0">
                <a:solidFill>
                  <a:schemeClr val="accent6">
                    <a:lumMod val="75000"/>
                  </a:schemeClr>
                </a:solidFill>
                <a:latin typeface="Papyrus" pitchFamily="66" charset="0"/>
              </a:rPr>
              <a:t>God</a:t>
            </a:r>
            <a:endParaRPr lang="en-US" sz="6000" b="1" dirty="0">
              <a:solidFill>
                <a:schemeClr val="accent6">
                  <a:lumMod val="75000"/>
                </a:schemeClr>
              </a:solidFill>
              <a:latin typeface="Papyrus" pitchFamily="66" charset="0"/>
            </a:endParaRPr>
          </a:p>
        </p:txBody>
      </p:sp>
      <p:pic>
        <p:nvPicPr>
          <p:cNvPr id="41" name="Picture 40" descr="We Care Symbol to use.jpg"/>
          <p:cNvPicPr>
            <a:picLocks noChangeAspect="1"/>
          </p:cNvPicPr>
          <p:nvPr/>
        </p:nvPicPr>
        <p:blipFill>
          <a:blip r:embed="rId3" cstate="print"/>
          <a:stretch>
            <a:fillRect/>
          </a:stretch>
        </p:blipFill>
        <p:spPr>
          <a:xfrm>
            <a:off x="7699466" y="5751708"/>
            <a:ext cx="769620" cy="76962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786413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2000"/>
                                        <p:tgtEl>
                                          <p:spTgt spid="4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4"/>
                                        </p:tgtEl>
                                        <p:attrNameLst>
                                          <p:attrName>style.visibility</p:attrName>
                                        </p:attrNameLst>
                                      </p:cBhvr>
                                      <p:to>
                                        <p:strVal val="visible"/>
                                      </p:to>
                                    </p:set>
                                    <p:animEffect transition="in" filter="fade">
                                      <p:cBhvr>
                                        <p:cTn id="12" dur="2000"/>
                                        <p:tgtEl>
                                          <p:spTgt spid="44"/>
                                        </p:tgtEl>
                                      </p:cBhvr>
                                    </p:animEffect>
                                  </p:childTnLst>
                                </p:cTn>
                              </p:par>
                            </p:childTnLst>
                          </p:cTn>
                        </p:par>
                      </p:childTnLst>
                    </p:cTn>
                  </p:par>
                  <p:par>
                    <p:cTn id="13" fill="hold">
                      <p:stCondLst>
                        <p:cond delay="indefinite"/>
                      </p:stCondLst>
                      <p:childTnLst>
                        <p:par>
                          <p:cTn id="14" fill="hold">
                            <p:stCondLst>
                              <p:cond delay="0"/>
                            </p:stCondLst>
                            <p:childTnLst>
                              <p:par>
                                <p:cTn id="15" presetID="51" presetClass="entr" presetSubtype="0" fill="hold" nodeType="clickEffect">
                                  <p:stCondLst>
                                    <p:cond delay="0"/>
                                  </p:stCondLst>
                                  <p:childTnLst>
                                    <p:set>
                                      <p:cBhvr>
                                        <p:cTn id="16" dur="1" fill="hold">
                                          <p:stCondLst>
                                            <p:cond delay="0"/>
                                          </p:stCondLst>
                                        </p:cTn>
                                        <p:tgtEl>
                                          <p:spTgt spid="40"/>
                                        </p:tgtEl>
                                        <p:attrNameLst>
                                          <p:attrName>style.visibility</p:attrName>
                                        </p:attrNameLst>
                                      </p:cBhvr>
                                      <p:to>
                                        <p:strVal val="visible"/>
                                      </p:to>
                                    </p:set>
                                    <p:animEffect transition="in" filter="fade">
                                      <p:cBhvr>
                                        <p:cTn id="17" dur="770" decel="100000"/>
                                        <p:tgtEl>
                                          <p:spTgt spid="40"/>
                                        </p:tgtEl>
                                      </p:cBhvr>
                                    </p:animEffect>
                                    <p:animScale>
                                      <p:cBhvr>
                                        <p:cTn id="18" dur="770" decel="100000"/>
                                        <p:tgtEl>
                                          <p:spTgt spid="40"/>
                                        </p:tgtEl>
                                      </p:cBhvr>
                                      <p:from x="10000" y="10000"/>
                                      <p:to x="200000" y="450000"/>
                                    </p:animScale>
                                    <p:animScale>
                                      <p:cBhvr>
                                        <p:cTn id="19" dur="1230" accel="100000" fill="hold">
                                          <p:stCondLst>
                                            <p:cond delay="770"/>
                                          </p:stCondLst>
                                        </p:cTn>
                                        <p:tgtEl>
                                          <p:spTgt spid="40"/>
                                        </p:tgtEl>
                                      </p:cBhvr>
                                      <p:from x="200000" y="450000"/>
                                      <p:to x="100000" y="100000"/>
                                    </p:animScale>
                                    <p:set>
                                      <p:cBhvr>
                                        <p:cTn id="20" dur="770" fill="hold"/>
                                        <p:tgtEl>
                                          <p:spTgt spid="40"/>
                                        </p:tgtEl>
                                        <p:attrNameLst>
                                          <p:attrName>ppt_x</p:attrName>
                                        </p:attrNameLst>
                                      </p:cBhvr>
                                      <p:to>
                                        <p:strVal val="(0.5)"/>
                                      </p:to>
                                    </p:set>
                                    <p:anim from="(0.5)" to="(#ppt_x)" calcmode="lin" valueType="num">
                                      <p:cBhvr>
                                        <p:cTn id="21" dur="1230" accel="100000" fill="hold">
                                          <p:stCondLst>
                                            <p:cond delay="770"/>
                                          </p:stCondLst>
                                        </p:cTn>
                                        <p:tgtEl>
                                          <p:spTgt spid="40"/>
                                        </p:tgtEl>
                                        <p:attrNameLst>
                                          <p:attrName>ppt_x</p:attrName>
                                        </p:attrNameLst>
                                      </p:cBhvr>
                                    </p:anim>
                                    <p:set>
                                      <p:cBhvr>
                                        <p:cTn id="22" dur="770" fill="hold"/>
                                        <p:tgtEl>
                                          <p:spTgt spid="40"/>
                                        </p:tgtEl>
                                        <p:attrNameLst>
                                          <p:attrName>ppt_y</p:attrName>
                                        </p:attrNameLst>
                                      </p:cBhvr>
                                      <p:to>
                                        <p:strVal val="(#ppt_y+0.4)"/>
                                      </p:to>
                                    </p:set>
                                    <p:anim from="(#ppt_y+0.4)" to="(#ppt_y)" calcmode="lin" valueType="num">
                                      <p:cBhvr>
                                        <p:cTn id="23" dur="1230" accel="100000" fill="hold">
                                          <p:stCondLst>
                                            <p:cond delay="770"/>
                                          </p:stCondLst>
                                        </p:cTn>
                                        <p:tgtEl>
                                          <p:spTgt spid="40"/>
                                        </p:tgtEl>
                                        <p:attrNameLst>
                                          <p:attrName>ppt_y</p:attrName>
                                        </p:attrNameLst>
                                      </p:cBhvr>
                                    </p:anim>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52"/>
                                        </p:tgtEl>
                                        <p:attrNameLst>
                                          <p:attrName>style.visibility</p:attrName>
                                        </p:attrNameLst>
                                      </p:cBhvr>
                                      <p:to>
                                        <p:strVal val="visible"/>
                                      </p:to>
                                    </p:set>
                                    <p:animEffect transition="in" filter="fade">
                                      <p:cBhvr>
                                        <p:cTn id="28" dur="20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52"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6" name="TextBox 5"/>
          <p:cNvSpPr txBox="1"/>
          <p:nvPr/>
        </p:nvSpPr>
        <p:spPr>
          <a:xfrm>
            <a:off x="206829" y="1978853"/>
            <a:ext cx="8937171" cy="2554545"/>
          </a:xfrm>
          <a:prstGeom prst="rect">
            <a:avLst/>
          </a:prstGeom>
          <a:noFill/>
        </p:spPr>
        <p:txBody>
          <a:bodyPr wrap="square" rtlCol="0">
            <a:spAutoFit/>
          </a:bodyPr>
          <a:lstStyle/>
          <a:p>
            <a:r>
              <a:rPr lang="en-US" sz="4000" dirty="0" smtClean="0">
                <a:latin typeface="Papyrus" pitchFamily="66" charset="0"/>
              </a:rPr>
              <a:t>16 For I am not ashamed of the </a:t>
            </a:r>
            <a:r>
              <a:rPr lang="en-US" sz="4000" b="1" dirty="0" smtClean="0">
                <a:solidFill>
                  <a:schemeClr val="accent6">
                    <a:lumMod val="75000"/>
                  </a:schemeClr>
                </a:solidFill>
                <a:latin typeface="Papyrus" pitchFamily="66" charset="0"/>
              </a:rPr>
              <a:t>gospel of Christ</a:t>
            </a:r>
            <a:r>
              <a:rPr lang="en-US" sz="4000" dirty="0" smtClean="0">
                <a:latin typeface="Papyrus" pitchFamily="66" charset="0"/>
              </a:rPr>
              <a:t>, for it is the </a:t>
            </a:r>
            <a:r>
              <a:rPr lang="en-US" sz="4000" b="1" dirty="0" smtClean="0">
                <a:solidFill>
                  <a:schemeClr val="accent6">
                    <a:lumMod val="75000"/>
                  </a:schemeClr>
                </a:solidFill>
                <a:latin typeface="Papyrus" pitchFamily="66" charset="0"/>
              </a:rPr>
              <a:t>power of God to salvation</a:t>
            </a:r>
            <a:r>
              <a:rPr lang="en-US" sz="4000" dirty="0" smtClean="0">
                <a:latin typeface="Papyrus" pitchFamily="66" charset="0"/>
              </a:rPr>
              <a:t> for everyone who believes, for the Jew first and also for the Greek.</a:t>
            </a:r>
            <a:endParaRPr lang="en-US" sz="4000" dirty="0">
              <a:latin typeface="Papyrus" pitchFamily="66" charset="0"/>
            </a:endParaRPr>
          </a:p>
        </p:txBody>
      </p:sp>
      <p:sp>
        <p:nvSpPr>
          <p:cNvPr id="7" name="TextBox 6"/>
          <p:cNvSpPr txBox="1"/>
          <p:nvPr/>
        </p:nvSpPr>
        <p:spPr>
          <a:xfrm>
            <a:off x="1913333" y="870857"/>
            <a:ext cx="6988629" cy="1107996"/>
          </a:xfrm>
          <a:prstGeom prst="rect">
            <a:avLst/>
          </a:prstGeom>
          <a:noFill/>
        </p:spPr>
        <p:txBody>
          <a:bodyPr wrap="square" rtlCol="0">
            <a:spAutoFit/>
          </a:bodyPr>
          <a:lstStyle/>
          <a:p>
            <a:r>
              <a:rPr lang="en-US" sz="6600" b="1" dirty="0" smtClean="0">
                <a:solidFill>
                  <a:srgbClr val="0070C0"/>
                </a:solidFill>
                <a:latin typeface="Papyrus" pitchFamily="66" charset="0"/>
              </a:rPr>
              <a:t>Romans 1:16 </a:t>
            </a:r>
            <a:r>
              <a:rPr lang="en-US" sz="2800" b="1" dirty="0" smtClean="0">
                <a:solidFill>
                  <a:srgbClr val="0070C0"/>
                </a:solidFill>
                <a:latin typeface="Papyrus" pitchFamily="66" charset="0"/>
              </a:rPr>
              <a:t>(pg. 229)</a:t>
            </a:r>
            <a:endParaRPr lang="en-US" sz="6600" b="1" dirty="0">
              <a:solidFill>
                <a:srgbClr val="0070C0"/>
              </a:solidFill>
              <a:latin typeface="Papyrus" pitchFamily="66" charset="0"/>
            </a:endParaRPr>
          </a:p>
        </p:txBody>
      </p:sp>
      <p:sp>
        <p:nvSpPr>
          <p:cNvPr id="8" name="TextBox 7"/>
          <p:cNvSpPr txBox="1"/>
          <p:nvPr/>
        </p:nvSpPr>
        <p:spPr>
          <a:xfrm>
            <a:off x="206829" y="4771388"/>
            <a:ext cx="8479971" cy="769441"/>
          </a:xfrm>
          <a:prstGeom prst="rect">
            <a:avLst/>
          </a:prstGeom>
          <a:noFill/>
        </p:spPr>
        <p:txBody>
          <a:bodyPr wrap="square" rtlCol="0">
            <a:spAutoFit/>
          </a:bodyPr>
          <a:lstStyle/>
          <a:p>
            <a:r>
              <a:rPr lang="en-US" sz="4400" b="1" dirty="0" smtClean="0">
                <a:solidFill>
                  <a:schemeClr val="accent6">
                    <a:lumMod val="75000"/>
                  </a:schemeClr>
                </a:solidFill>
                <a:latin typeface="Papyrus" pitchFamily="66" charset="0"/>
              </a:rPr>
              <a:t>So What is the ‘gospel of Christ’?</a:t>
            </a:r>
            <a:endParaRPr lang="en-US" sz="4400" b="1" dirty="0">
              <a:solidFill>
                <a:schemeClr val="accent6">
                  <a:lumMod val="75000"/>
                </a:schemeClr>
              </a:solidFill>
              <a:latin typeface="Papyrus" pitchFamily="66" charset="0"/>
            </a:endParaRPr>
          </a:p>
        </p:txBody>
      </p:sp>
      <p:sp>
        <p:nvSpPr>
          <p:cNvPr id="9" name="Title 8"/>
          <p:cNvSpPr>
            <a:spLocks noGrp="1"/>
          </p:cNvSpPr>
          <p:nvPr>
            <p:ph type="title"/>
          </p:nvPr>
        </p:nvSpPr>
        <p:spPr/>
        <p:txBody>
          <a:bodyPr/>
          <a:lstStyle/>
          <a:p>
            <a:endParaRPr lang="en-US"/>
          </a:p>
        </p:txBody>
      </p:sp>
      <p:pic>
        <p:nvPicPr>
          <p:cNvPr id="10" name="Picture 9" descr="We Care Symbol to use.jpg"/>
          <p:cNvPicPr>
            <a:picLocks noChangeAspect="1"/>
          </p:cNvPicPr>
          <p:nvPr/>
        </p:nvPicPr>
        <p:blipFill>
          <a:blip r:embed="rId3" cstate="print"/>
          <a:stretch>
            <a:fillRect/>
          </a:stretch>
        </p:blipFill>
        <p:spPr>
          <a:xfrm>
            <a:off x="7314656" y="5540829"/>
            <a:ext cx="769620" cy="76962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839832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32497" y="6136518"/>
            <a:ext cx="1969465" cy="719473"/>
          </a:xfrm>
        </p:spPr>
        <p:txBody>
          <a:bodyPr>
            <a:normAutofit/>
          </a:bodyPr>
          <a:lstStyle/>
          <a:p>
            <a:pPr algn="r"/>
            <a:r>
              <a:rPr lang="en-US" sz="2800" dirty="0" smtClean="0">
                <a:solidFill>
                  <a:srgbClr val="3366FF"/>
                </a:solidFill>
                <a:latin typeface="Brush Script MT" pitchFamily="66" charset="0"/>
                <a:cs typeface="Apple Chancery"/>
              </a:rPr>
              <a:t>We Care</a:t>
            </a:r>
            <a:endParaRPr lang="en-US" sz="2800" dirty="0">
              <a:solidFill>
                <a:srgbClr val="3366FF"/>
              </a:solidFill>
              <a:latin typeface="Brush Script MT" pitchFamily="66" charset="0"/>
              <a:cs typeface="Apple Chancery"/>
            </a:endParaRPr>
          </a:p>
        </p:txBody>
      </p:sp>
      <p:sp>
        <p:nvSpPr>
          <p:cNvPr id="3" name="TextBox 2"/>
          <p:cNvSpPr txBox="1"/>
          <p:nvPr/>
        </p:nvSpPr>
        <p:spPr>
          <a:xfrm>
            <a:off x="250372" y="497374"/>
            <a:ext cx="8425542" cy="1015663"/>
          </a:xfrm>
          <a:prstGeom prst="rect">
            <a:avLst/>
          </a:prstGeom>
          <a:noFill/>
        </p:spPr>
        <p:txBody>
          <a:bodyPr wrap="square" rtlCol="0">
            <a:spAutoFit/>
          </a:bodyPr>
          <a:lstStyle/>
          <a:p>
            <a:r>
              <a:rPr lang="en-US" sz="6000" b="1" dirty="0" smtClean="0">
                <a:solidFill>
                  <a:srgbClr val="0070C0"/>
                </a:solidFill>
                <a:latin typeface="Papyrus" pitchFamily="66" charset="0"/>
              </a:rPr>
              <a:t>I Corinthians 15:1-4 </a:t>
            </a:r>
            <a:r>
              <a:rPr lang="en-US" sz="2400" b="1" dirty="0" smtClean="0">
                <a:solidFill>
                  <a:srgbClr val="0070C0"/>
                </a:solidFill>
                <a:latin typeface="Papyrus" pitchFamily="66" charset="0"/>
              </a:rPr>
              <a:t>(pg. 267)</a:t>
            </a:r>
            <a:endParaRPr lang="en-US" sz="2400" b="1" dirty="0">
              <a:solidFill>
                <a:srgbClr val="0070C0"/>
              </a:solidFill>
              <a:latin typeface="Papyrus" pitchFamily="66" charset="0"/>
            </a:endParaRPr>
          </a:p>
        </p:txBody>
      </p:sp>
      <p:sp>
        <p:nvSpPr>
          <p:cNvPr id="4" name="TextBox 3"/>
          <p:cNvSpPr txBox="1"/>
          <p:nvPr/>
        </p:nvSpPr>
        <p:spPr>
          <a:xfrm>
            <a:off x="0" y="1371600"/>
            <a:ext cx="9144000" cy="5632311"/>
          </a:xfrm>
          <a:prstGeom prst="rect">
            <a:avLst/>
          </a:prstGeom>
          <a:noFill/>
        </p:spPr>
        <p:txBody>
          <a:bodyPr wrap="square" rtlCol="0">
            <a:spAutoFit/>
          </a:bodyPr>
          <a:lstStyle/>
          <a:p>
            <a:r>
              <a:rPr lang="en-US" sz="3500" dirty="0" smtClean="0">
                <a:latin typeface="Papyrus" pitchFamily="66" charset="0"/>
              </a:rPr>
              <a:t>1 Moreover, brethren, I declare to you </a:t>
            </a:r>
            <a:r>
              <a:rPr lang="en-US" sz="3500" b="1" dirty="0" smtClean="0">
                <a:solidFill>
                  <a:schemeClr val="accent6">
                    <a:lumMod val="75000"/>
                  </a:schemeClr>
                </a:solidFill>
                <a:latin typeface="Papyrus" pitchFamily="66" charset="0"/>
              </a:rPr>
              <a:t>the gospel </a:t>
            </a:r>
            <a:r>
              <a:rPr lang="en-US" sz="3500" dirty="0" smtClean="0">
                <a:latin typeface="Papyrus" pitchFamily="66" charset="0"/>
              </a:rPr>
              <a:t>which I preached to you, which also you received and in which you stand, 2 </a:t>
            </a:r>
            <a:r>
              <a:rPr lang="en-US" sz="3500" b="1" dirty="0" smtClean="0">
                <a:solidFill>
                  <a:schemeClr val="accent6">
                    <a:lumMod val="75000"/>
                  </a:schemeClr>
                </a:solidFill>
                <a:latin typeface="Papyrus" pitchFamily="66" charset="0"/>
              </a:rPr>
              <a:t>by which also you are saved</a:t>
            </a:r>
            <a:r>
              <a:rPr lang="en-US" sz="3500" dirty="0" smtClean="0">
                <a:latin typeface="Papyrus" pitchFamily="66" charset="0"/>
              </a:rPr>
              <a:t>, if you hold fast that word which I preached to you--unless you believed in vain. 3 For I delivered to you first of all that which I also received: that </a:t>
            </a:r>
            <a:r>
              <a:rPr lang="en-US" sz="3500" b="1" dirty="0" smtClean="0">
                <a:solidFill>
                  <a:schemeClr val="accent6">
                    <a:lumMod val="75000"/>
                  </a:schemeClr>
                </a:solidFill>
                <a:latin typeface="Papyrus" pitchFamily="66" charset="0"/>
              </a:rPr>
              <a:t>Christ died for our sins </a:t>
            </a:r>
            <a:r>
              <a:rPr lang="en-US" sz="3500" dirty="0" smtClean="0">
                <a:latin typeface="Papyrus" pitchFamily="66" charset="0"/>
              </a:rPr>
              <a:t>according to the Scriptures, 4 and that </a:t>
            </a:r>
            <a:r>
              <a:rPr lang="en-US" sz="3500" b="1" dirty="0" smtClean="0">
                <a:solidFill>
                  <a:schemeClr val="accent6">
                    <a:lumMod val="75000"/>
                  </a:schemeClr>
                </a:solidFill>
                <a:latin typeface="Papyrus" pitchFamily="66" charset="0"/>
              </a:rPr>
              <a:t>He was buried</a:t>
            </a:r>
            <a:r>
              <a:rPr lang="en-US" sz="3500" dirty="0" smtClean="0">
                <a:latin typeface="Papyrus" pitchFamily="66" charset="0"/>
              </a:rPr>
              <a:t>, and that </a:t>
            </a:r>
            <a:r>
              <a:rPr lang="en-US" sz="3500" b="1" dirty="0" smtClean="0">
                <a:solidFill>
                  <a:schemeClr val="accent6">
                    <a:lumMod val="75000"/>
                  </a:schemeClr>
                </a:solidFill>
                <a:latin typeface="Papyrus" pitchFamily="66" charset="0"/>
              </a:rPr>
              <a:t>He rose again </a:t>
            </a:r>
            <a:r>
              <a:rPr lang="en-US" sz="3500" dirty="0" smtClean="0">
                <a:latin typeface="Papyrus" pitchFamily="66" charset="0"/>
              </a:rPr>
              <a:t>the third day according to the Scriptures, </a:t>
            </a:r>
            <a:endParaRPr lang="en-US" sz="3500" dirty="0">
              <a:latin typeface="Papyrus" pitchFamily="66" charset="0"/>
            </a:endParaRPr>
          </a:p>
        </p:txBody>
      </p:sp>
    </p:spTree>
    <p:extLst>
      <p:ext uri="{BB962C8B-B14F-4D97-AF65-F5344CB8AC3E}">
        <p14:creationId xmlns:p14="http://schemas.microsoft.com/office/powerpoint/2010/main" val="839832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32497" y="6136518"/>
            <a:ext cx="1969465" cy="719473"/>
          </a:xfrm>
        </p:spPr>
        <p:txBody>
          <a:bodyPr>
            <a:normAutofit/>
          </a:bodyPr>
          <a:lstStyle/>
          <a:p>
            <a:pPr algn="r"/>
            <a:r>
              <a:rPr lang="en-US" sz="2800" dirty="0" smtClean="0">
                <a:solidFill>
                  <a:srgbClr val="3366FF"/>
                </a:solidFill>
                <a:latin typeface="Brush Script MT" pitchFamily="66" charset="0"/>
                <a:cs typeface="Apple Chancery"/>
              </a:rPr>
              <a:t>We Care</a:t>
            </a:r>
            <a:endParaRPr lang="en-US" sz="2800" dirty="0">
              <a:solidFill>
                <a:srgbClr val="3366FF"/>
              </a:solidFill>
              <a:latin typeface="Brush Script MT" pitchFamily="66" charset="0"/>
              <a:cs typeface="Apple Chancery"/>
            </a:endParaRPr>
          </a:p>
        </p:txBody>
      </p:sp>
      <p:grpSp>
        <p:nvGrpSpPr>
          <p:cNvPr id="32" name="Group 31"/>
          <p:cNvGrpSpPr/>
          <p:nvPr/>
        </p:nvGrpSpPr>
        <p:grpSpPr>
          <a:xfrm>
            <a:off x="152399" y="111133"/>
            <a:ext cx="2895601" cy="4131930"/>
            <a:chOff x="152399" y="111133"/>
            <a:chExt cx="2895601" cy="4131930"/>
          </a:xfrm>
        </p:grpSpPr>
        <p:cxnSp>
          <p:nvCxnSpPr>
            <p:cNvPr id="16" name="Straight Arrow Connector 15"/>
            <p:cNvCxnSpPr/>
            <p:nvPr/>
          </p:nvCxnSpPr>
          <p:spPr>
            <a:xfrm rot="16200000" flipH="1">
              <a:off x="-427575" y="767488"/>
              <a:ext cx="4055549" cy="2895601"/>
            </a:xfrm>
            <a:prstGeom prst="straightConnector1">
              <a:avLst/>
            </a:prstGeom>
            <a:ln w="38100">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pic>
          <p:nvPicPr>
            <p:cNvPr id="2055" name="Picture 7" descr="C:\Users\Owner\AppData\Local\Microsoft\Windows\Temporary Internet Files\Content.IE5\12RJV0C0\MC900194046[1].wmf"/>
            <p:cNvPicPr>
              <a:picLocks noChangeAspect="1" noChangeArrowheads="1"/>
            </p:cNvPicPr>
            <p:nvPr/>
          </p:nvPicPr>
          <p:blipFill>
            <a:blip r:embed="rId2" cstate="print"/>
            <a:srcRect/>
            <a:stretch>
              <a:fillRect/>
            </a:stretch>
          </p:blipFill>
          <p:spPr bwMode="auto">
            <a:xfrm>
              <a:off x="152399" y="473889"/>
              <a:ext cx="1769421" cy="3171356"/>
            </a:xfrm>
            <a:prstGeom prst="rect">
              <a:avLst/>
            </a:prstGeom>
            <a:noFill/>
          </p:spPr>
        </p:pic>
        <p:sp>
          <p:nvSpPr>
            <p:cNvPr id="12" name="TextBox 11"/>
            <p:cNvSpPr txBox="1"/>
            <p:nvPr/>
          </p:nvSpPr>
          <p:spPr>
            <a:xfrm>
              <a:off x="182783" y="111133"/>
              <a:ext cx="1960473" cy="584775"/>
            </a:xfrm>
            <a:prstGeom prst="rect">
              <a:avLst/>
            </a:prstGeom>
            <a:noFill/>
          </p:spPr>
          <p:txBody>
            <a:bodyPr wrap="square" rtlCol="0">
              <a:spAutoFit/>
            </a:bodyPr>
            <a:lstStyle/>
            <a:p>
              <a:pPr algn="ctr"/>
              <a:r>
                <a:rPr lang="en-US" sz="3200" b="1" dirty="0" smtClean="0">
                  <a:solidFill>
                    <a:schemeClr val="accent6">
                      <a:lumMod val="75000"/>
                    </a:schemeClr>
                  </a:solidFill>
                  <a:latin typeface="Papyrus" pitchFamily="66" charset="0"/>
                </a:rPr>
                <a:t>Died</a:t>
              </a:r>
              <a:endParaRPr lang="en-US" sz="3200" b="1" dirty="0">
                <a:solidFill>
                  <a:schemeClr val="accent6">
                    <a:lumMod val="75000"/>
                  </a:schemeClr>
                </a:solidFill>
                <a:latin typeface="Papyrus" pitchFamily="66" charset="0"/>
              </a:endParaRPr>
            </a:p>
          </p:txBody>
        </p:sp>
      </p:grpSp>
      <p:grpSp>
        <p:nvGrpSpPr>
          <p:cNvPr id="33" name="Group 32"/>
          <p:cNvGrpSpPr/>
          <p:nvPr/>
        </p:nvGrpSpPr>
        <p:grpSpPr>
          <a:xfrm>
            <a:off x="2100937" y="4243064"/>
            <a:ext cx="4348554" cy="3261416"/>
            <a:chOff x="2100937" y="4243064"/>
            <a:chExt cx="4348554" cy="3261416"/>
          </a:xfrm>
        </p:grpSpPr>
        <p:pic>
          <p:nvPicPr>
            <p:cNvPr id="11" name="Picture 10" descr="1peter1_3-pln.jpg"/>
            <p:cNvPicPr>
              <a:picLocks noChangeAspect="1"/>
            </p:cNvPicPr>
            <p:nvPr/>
          </p:nvPicPr>
          <p:blipFill>
            <a:blip r:embed="rId3" cstate="print"/>
            <a:stretch>
              <a:fillRect/>
            </a:stretch>
          </p:blipFill>
          <p:spPr>
            <a:xfrm>
              <a:off x="2100937" y="4243064"/>
              <a:ext cx="4348554" cy="3261416"/>
            </a:xfrm>
            <a:prstGeom prst="roundRect">
              <a:avLst/>
            </a:prstGeom>
            <a:effectLst>
              <a:softEdge rad="63500"/>
            </a:effectLst>
          </p:spPr>
        </p:pic>
        <p:sp>
          <p:nvSpPr>
            <p:cNvPr id="13" name="TextBox 12"/>
            <p:cNvSpPr txBox="1"/>
            <p:nvPr/>
          </p:nvSpPr>
          <p:spPr>
            <a:xfrm>
              <a:off x="3546338" y="4386943"/>
              <a:ext cx="1960473" cy="584775"/>
            </a:xfrm>
            <a:prstGeom prst="rect">
              <a:avLst/>
            </a:prstGeom>
            <a:noFill/>
          </p:spPr>
          <p:txBody>
            <a:bodyPr wrap="square" rtlCol="0">
              <a:spAutoFit/>
            </a:bodyPr>
            <a:lstStyle/>
            <a:p>
              <a:pPr algn="ctr"/>
              <a:r>
                <a:rPr lang="en-US" sz="3200" b="1" dirty="0" smtClean="0">
                  <a:latin typeface="Papyrus" pitchFamily="66" charset="0"/>
                </a:rPr>
                <a:t>Buried</a:t>
              </a:r>
              <a:endParaRPr lang="en-US" sz="3200" b="1" dirty="0">
                <a:latin typeface="Papyrus" pitchFamily="66" charset="0"/>
              </a:endParaRPr>
            </a:p>
          </p:txBody>
        </p:sp>
      </p:grpSp>
      <p:grpSp>
        <p:nvGrpSpPr>
          <p:cNvPr id="35" name="Group 34"/>
          <p:cNvGrpSpPr/>
          <p:nvPr/>
        </p:nvGrpSpPr>
        <p:grpSpPr>
          <a:xfrm>
            <a:off x="5932706" y="140256"/>
            <a:ext cx="2977393" cy="4102811"/>
            <a:chOff x="5932706" y="140256"/>
            <a:chExt cx="2977393" cy="4102811"/>
          </a:xfrm>
        </p:grpSpPr>
        <p:cxnSp>
          <p:nvCxnSpPr>
            <p:cNvPr id="17" name="Straight Arrow Connector 16"/>
            <p:cNvCxnSpPr/>
            <p:nvPr/>
          </p:nvCxnSpPr>
          <p:spPr>
            <a:xfrm rot="5400000" flipH="1" flipV="1">
              <a:off x="5462238" y="1030863"/>
              <a:ext cx="3682672" cy="2741735"/>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pic>
          <p:nvPicPr>
            <p:cNvPr id="2050" name="Picture 2" descr="C:\Users\Owner\AppData\Local\Microsoft\Windows\Temporary Internet Files\Content.IE5\30MIMN7A\MC900156073[1].wmf"/>
            <p:cNvPicPr>
              <a:picLocks noChangeAspect="1" noChangeArrowheads="1"/>
            </p:cNvPicPr>
            <p:nvPr/>
          </p:nvPicPr>
          <p:blipFill>
            <a:blip r:embed="rId4" cstate="print"/>
            <a:srcRect/>
            <a:stretch>
              <a:fillRect/>
            </a:stretch>
          </p:blipFill>
          <p:spPr bwMode="auto">
            <a:xfrm>
              <a:off x="6813059" y="560394"/>
              <a:ext cx="1861383" cy="3307279"/>
            </a:xfrm>
            <a:prstGeom prst="rect">
              <a:avLst/>
            </a:prstGeom>
            <a:noFill/>
          </p:spPr>
        </p:pic>
        <p:sp>
          <p:nvSpPr>
            <p:cNvPr id="14" name="TextBox 13"/>
            <p:cNvSpPr txBox="1"/>
            <p:nvPr/>
          </p:nvSpPr>
          <p:spPr>
            <a:xfrm>
              <a:off x="6414034" y="140256"/>
              <a:ext cx="2496065" cy="584775"/>
            </a:xfrm>
            <a:prstGeom prst="rect">
              <a:avLst/>
            </a:prstGeom>
            <a:noFill/>
          </p:spPr>
          <p:txBody>
            <a:bodyPr wrap="square" rtlCol="0">
              <a:spAutoFit/>
            </a:bodyPr>
            <a:lstStyle/>
            <a:p>
              <a:pPr algn="ctr"/>
              <a:r>
                <a:rPr lang="en-US" sz="3200" b="1" dirty="0" smtClean="0">
                  <a:solidFill>
                    <a:srgbClr val="0070C0"/>
                  </a:solidFill>
                  <a:latin typeface="Papyrus" pitchFamily="66" charset="0"/>
                </a:rPr>
                <a:t>Raised</a:t>
              </a:r>
              <a:endParaRPr lang="en-US" sz="3200" b="1" dirty="0">
                <a:solidFill>
                  <a:srgbClr val="0070C0"/>
                </a:solidFill>
                <a:latin typeface="Papyrus" pitchFamily="66" charset="0"/>
              </a:endParaRPr>
            </a:p>
          </p:txBody>
        </p:sp>
      </p:grpSp>
      <p:sp>
        <p:nvSpPr>
          <p:cNvPr id="37" name="TextBox 36"/>
          <p:cNvSpPr txBox="1"/>
          <p:nvPr/>
        </p:nvSpPr>
        <p:spPr>
          <a:xfrm>
            <a:off x="2100937" y="725031"/>
            <a:ext cx="4831560" cy="2308324"/>
          </a:xfrm>
          <a:prstGeom prst="rect">
            <a:avLst/>
          </a:prstGeom>
          <a:noFill/>
        </p:spPr>
        <p:txBody>
          <a:bodyPr wrap="square" rtlCol="0">
            <a:spAutoFit/>
          </a:bodyPr>
          <a:lstStyle/>
          <a:p>
            <a:pPr algn="ctr"/>
            <a:r>
              <a:rPr lang="en-US" sz="3600" dirty="0" smtClean="0">
                <a:latin typeface="Papyrus" pitchFamily="66" charset="0"/>
              </a:rPr>
              <a:t>The apostle Paul said the gospel is the </a:t>
            </a:r>
            <a:r>
              <a:rPr lang="en-US" sz="3600" dirty="0" smtClean="0">
                <a:solidFill>
                  <a:schemeClr val="accent6">
                    <a:lumMod val="75000"/>
                  </a:schemeClr>
                </a:solidFill>
                <a:latin typeface="Papyrus" pitchFamily="66" charset="0"/>
              </a:rPr>
              <a:t>death</a:t>
            </a:r>
            <a:r>
              <a:rPr lang="en-US" sz="3600" dirty="0" smtClean="0">
                <a:latin typeface="Papyrus" pitchFamily="66" charset="0"/>
              </a:rPr>
              <a:t>, </a:t>
            </a:r>
            <a:r>
              <a:rPr lang="en-US" sz="3600" dirty="0" smtClean="0">
                <a:solidFill>
                  <a:schemeClr val="accent6">
                    <a:lumMod val="75000"/>
                  </a:schemeClr>
                </a:solidFill>
                <a:latin typeface="Papyrus" pitchFamily="66" charset="0"/>
              </a:rPr>
              <a:t>burial </a:t>
            </a:r>
            <a:r>
              <a:rPr lang="en-US" sz="3600" dirty="0" smtClean="0">
                <a:latin typeface="Papyrus" pitchFamily="66" charset="0"/>
              </a:rPr>
              <a:t>and </a:t>
            </a:r>
            <a:r>
              <a:rPr lang="en-US" sz="3600" dirty="0" smtClean="0">
                <a:solidFill>
                  <a:schemeClr val="accent6">
                    <a:lumMod val="75000"/>
                  </a:schemeClr>
                </a:solidFill>
                <a:latin typeface="Papyrus" pitchFamily="66" charset="0"/>
              </a:rPr>
              <a:t>resurrection</a:t>
            </a:r>
            <a:r>
              <a:rPr lang="en-US" sz="3600" dirty="0" smtClean="0">
                <a:latin typeface="Papyrus" pitchFamily="66" charset="0"/>
              </a:rPr>
              <a:t> of Jesus Christ</a:t>
            </a:r>
            <a:endParaRPr lang="en-US" sz="3600" dirty="0">
              <a:latin typeface="Papyrus" pitchFamily="66" charset="0"/>
            </a:endParaRPr>
          </a:p>
        </p:txBody>
      </p:sp>
    </p:spTree>
    <p:extLst>
      <p:ext uri="{BB962C8B-B14F-4D97-AF65-F5344CB8AC3E}">
        <p14:creationId xmlns:p14="http://schemas.microsoft.com/office/powerpoint/2010/main" val="839832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2000"/>
                                        <p:tgtEl>
                                          <p:spTgt spid="32"/>
                                        </p:tgtEl>
                                      </p:cBhvr>
                                    </p:animEffect>
                                  </p:childTnLst>
                                </p:cTn>
                              </p:par>
                            </p:childTnLst>
                          </p:cTn>
                        </p:par>
                        <p:par>
                          <p:cTn id="8" fill="hold">
                            <p:stCondLst>
                              <p:cond delay="2000"/>
                            </p:stCondLst>
                            <p:childTnLst>
                              <p:par>
                                <p:cTn id="9" presetID="10" presetClass="entr" presetSubtype="0" fill="hold" nodeType="afterEffect">
                                  <p:stCondLst>
                                    <p:cond delay="500"/>
                                  </p:stCondLst>
                                  <p:childTnLst>
                                    <p:set>
                                      <p:cBhvr>
                                        <p:cTn id="10" dur="1" fill="hold">
                                          <p:stCondLst>
                                            <p:cond delay="0"/>
                                          </p:stCondLst>
                                        </p:cTn>
                                        <p:tgtEl>
                                          <p:spTgt spid="33"/>
                                        </p:tgtEl>
                                        <p:attrNameLst>
                                          <p:attrName>style.visibility</p:attrName>
                                        </p:attrNameLst>
                                      </p:cBhvr>
                                      <p:to>
                                        <p:strVal val="visible"/>
                                      </p:to>
                                    </p:set>
                                    <p:animEffect transition="in" filter="fade">
                                      <p:cBhvr>
                                        <p:cTn id="11" dur="2000"/>
                                        <p:tgtEl>
                                          <p:spTgt spid="33"/>
                                        </p:tgtEl>
                                      </p:cBhvr>
                                    </p:animEffect>
                                  </p:childTnLst>
                                </p:cTn>
                              </p:par>
                            </p:childTnLst>
                          </p:cTn>
                        </p:par>
                        <p:par>
                          <p:cTn id="12" fill="hold">
                            <p:stCondLst>
                              <p:cond delay="4500"/>
                            </p:stCondLst>
                            <p:childTnLst>
                              <p:par>
                                <p:cTn id="13" presetID="10" presetClass="entr" presetSubtype="0" fill="hold" nodeType="afterEffect">
                                  <p:stCondLst>
                                    <p:cond delay="500"/>
                                  </p:stCondLst>
                                  <p:childTnLst>
                                    <p:set>
                                      <p:cBhvr>
                                        <p:cTn id="14" dur="1" fill="hold">
                                          <p:stCondLst>
                                            <p:cond delay="0"/>
                                          </p:stCondLst>
                                        </p:cTn>
                                        <p:tgtEl>
                                          <p:spTgt spid="35"/>
                                        </p:tgtEl>
                                        <p:attrNameLst>
                                          <p:attrName>style.visibility</p:attrName>
                                        </p:attrNameLst>
                                      </p:cBhvr>
                                      <p:to>
                                        <p:strVal val="visible"/>
                                      </p:to>
                                    </p:set>
                                    <p:animEffect transition="in" filter="fade">
                                      <p:cBhvr>
                                        <p:cTn id="15" dur="20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32497" y="6136518"/>
            <a:ext cx="1969465" cy="719473"/>
          </a:xfrm>
        </p:spPr>
        <p:txBody>
          <a:bodyPr>
            <a:normAutofit/>
          </a:bodyPr>
          <a:lstStyle/>
          <a:p>
            <a:pPr algn="r"/>
            <a:r>
              <a:rPr lang="en-US" sz="2800" dirty="0" smtClean="0">
                <a:solidFill>
                  <a:srgbClr val="3366FF"/>
                </a:solidFill>
                <a:latin typeface="Brush Script MT" pitchFamily="66" charset="0"/>
                <a:cs typeface="Apple Chancery"/>
              </a:rPr>
              <a:t>We Care</a:t>
            </a:r>
            <a:endParaRPr lang="en-US" sz="2800" dirty="0">
              <a:solidFill>
                <a:srgbClr val="3366FF"/>
              </a:solidFill>
              <a:latin typeface="Brush Script MT" pitchFamily="66" charset="0"/>
              <a:cs typeface="Apple Chancery"/>
            </a:endParaRPr>
          </a:p>
        </p:txBody>
      </p:sp>
      <p:grpSp>
        <p:nvGrpSpPr>
          <p:cNvPr id="15" name="Group 14"/>
          <p:cNvGrpSpPr/>
          <p:nvPr/>
        </p:nvGrpSpPr>
        <p:grpSpPr>
          <a:xfrm>
            <a:off x="152399" y="111133"/>
            <a:ext cx="8757700" cy="7393347"/>
            <a:chOff x="152399" y="111133"/>
            <a:chExt cx="8757700" cy="7393347"/>
          </a:xfrm>
        </p:grpSpPr>
        <p:grpSp>
          <p:nvGrpSpPr>
            <p:cNvPr id="3" name="Group 31"/>
            <p:cNvGrpSpPr/>
            <p:nvPr/>
          </p:nvGrpSpPr>
          <p:grpSpPr>
            <a:xfrm>
              <a:off x="152399" y="111133"/>
              <a:ext cx="2895601" cy="4131930"/>
              <a:chOff x="152399" y="111133"/>
              <a:chExt cx="2895601" cy="4131930"/>
            </a:xfrm>
          </p:grpSpPr>
          <p:cxnSp>
            <p:nvCxnSpPr>
              <p:cNvPr id="16" name="Straight Arrow Connector 15"/>
              <p:cNvCxnSpPr/>
              <p:nvPr/>
            </p:nvCxnSpPr>
            <p:spPr>
              <a:xfrm rot="16200000" flipH="1">
                <a:off x="-427575" y="767488"/>
                <a:ext cx="4055549" cy="2895601"/>
              </a:xfrm>
              <a:prstGeom prst="straightConnector1">
                <a:avLst/>
              </a:prstGeom>
              <a:ln w="38100">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pic>
            <p:nvPicPr>
              <p:cNvPr id="2055" name="Picture 7" descr="C:\Users\Owner\AppData\Local\Microsoft\Windows\Temporary Internet Files\Content.IE5\12RJV0C0\MC900194046[1].wmf"/>
              <p:cNvPicPr>
                <a:picLocks noChangeAspect="1" noChangeArrowheads="1"/>
              </p:cNvPicPr>
              <p:nvPr/>
            </p:nvPicPr>
            <p:blipFill>
              <a:blip r:embed="rId2" cstate="print"/>
              <a:srcRect/>
              <a:stretch>
                <a:fillRect/>
              </a:stretch>
            </p:blipFill>
            <p:spPr bwMode="auto">
              <a:xfrm>
                <a:off x="152399" y="473889"/>
                <a:ext cx="1769421" cy="3171356"/>
              </a:xfrm>
              <a:prstGeom prst="rect">
                <a:avLst/>
              </a:prstGeom>
              <a:noFill/>
            </p:spPr>
          </p:pic>
          <p:sp>
            <p:nvSpPr>
              <p:cNvPr id="12" name="TextBox 11"/>
              <p:cNvSpPr txBox="1"/>
              <p:nvPr/>
            </p:nvSpPr>
            <p:spPr>
              <a:xfrm>
                <a:off x="182783" y="111133"/>
                <a:ext cx="1960473" cy="584775"/>
              </a:xfrm>
              <a:prstGeom prst="rect">
                <a:avLst/>
              </a:prstGeom>
              <a:noFill/>
            </p:spPr>
            <p:txBody>
              <a:bodyPr wrap="square" rtlCol="0">
                <a:spAutoFit/>
              </a:bodyPr>
              <a:lstStyle/>
              <a:p>
                <a:pPr algn="ctr"/>
                <a:r>
                  <a:rPr lang="en-US" sz="3200" b="1" dirty="0" smtClean="0">
                    <a:solidFill>
                      <a:schemeClr val="accent6">
                        <a:lumMod val="75000"/>
                      </a:schemeClr>
                    </a:solidFill>
                    <a:latin typeface="Papyrus" pitchFamily="66" charset="0"/>
                  </a:rPr>
                  <a:t>Died</a:t>
                </a:r>
                <a:endParaRPr lang="en-US" sz="3200" b="1" dirty="0">
                  <a:solidFill>
                    <a:schemeClr val="accent6">
                      <a:lumMod val="75000"/>
                    </a:schemeClr>
                  </a:solidFill>
                  <a:latin typeface="Papyrus" pitchFamily="66" charset="0"/>
                </a:endParaRPr>
              </a:p>
            </p:txBody>
          </p:sp>
        </p:grpSp>
        <p:grpSp>
          <p:nvGrpSpPr>
            <p:cNvPr id="4" name="Group 32"/>
            <p:cNvGrpSpPr/>
            <p:nvPr/>
          </p:nvGrpSpPr>
          <p:grpSpPr>
            <a:xfrm>
              <a:off x="2100937" y="4243064"/>
              <a:ext cx="4348554" cy="3261416"/>
              <a:chOff x="2100937" y="4243064"/>
              <a:chExt cx="4348554" cy="3261416"/>
            </a:xfrm>
          </p:grpSpPr>
          <p:pic>
            <p:nvPicPr>
              <p:cNvPr id="11" name="Picture 10" descr="1peter1_3-pln.jpg"/>
              <p:cNvPicPr>
                <a:picLocks noChangeAspect="1"/>
              </p:cNvPicPr>
              <p:nvPr/>
            </p:nvPicPr>
            <p:blipFill>
              <a:blip r:embed="rId3" cstate="print"/>
              <a:stretch>
                <a:fillRect/>
              </a:stretch>
            </p:blipFill>
            <p:spPr>
              <a:xfrm>
                <a:off x="2100937" y="4243064"/>
                <a:ext cx="4348554" cy="3261416"/>
              </a:xfrm>
              <a:prstGeom prst="roundRect">
                <a:avLst/>
              </a:prstGeom>
              <a:effectLst>
                <a:softEdge rad="63500"/>
              </a:effectLst>
            </p:spPr>
          </p:pic>
          <p:sp>
            <p:nvSpPr>
              <p:cNvPr id="13" name="TextBox 12"/>
              <p:cNvSpPr txBox="1"/>
              <p:nvPr/>
            </p:nvSpPr>
            <p:spPr>
              <a:xfrm>
                <a:off x="3546338" y="4386943"/>
                <a:ext cx="1960473" cy="584775"/>
              </a:xfrm>
              <a:prstGeom prst="rect">
                <a:avLst/>
              </a:prstGeom>
              <a:noFill/>
            </p:spPr>
            <p:txBody>
              <a:bodyPr wrap="square" rtlCol="0">
                <a:spAutoFit/>
              </a:bodyPr>
              <a:lstStyle/>
              <a:p>
                <a:pPr algn="ctr"/>
                <a:r>
                  <a:rPr lang="en-US" sz="3200" b="1" dirty="0" smtClean="0">
                    <a:latin typeface="Papyrus" pitchFamily="66" charset="0"/>
                  </a:rPr>
                  <a:t>Buried</a:t>
                </a:r>
                <a:endParaRPr lang="en-US" sz="3200" b="1" dirty="0">
                  <a:latin typeface="Papyrus" pitchFamily="66" charset="0"/>
                </a:endParaRPr>
              </a:p>
            </p:txBody>
          </p:sp>
        </p:grpSp>
        <p:grpSp>
          <p:nvGrpSpPr>
            <p:cNvPr id="5" name="Group 34"/>
            <p:cNvGrpSpPr/>
            <p:nvPr/>
          </p:nvGrpSpPr>
          <p:grpSpPr>
            <a:xfrm>
              <a:off x="5932706" y="140256"/>
              <a:ext cx="2977393" cy="4102811"/>
              <a:chOff x="5932706" y="140256"/>
              <a:chExt cx="2977393" cy="4102811"/>
            </a:xfrm>
          </p:grpSpPr>
          <p:cxnSp>
            <p:nvCxnSpPr>
              <p:cNvPr id="17" name="Straight Arrow Connector 16"/>
              <p:cNvCxnSpPr/>
              <p:nvPr/>
            </p:nvCxnSpPr>
            <p:spPr>
              <a:xfrm rot="5400000" flipH="1" flipV="1">
                <a:off x="5462238" y="1030863"/>
                <a:ext cx="3682672" cy="2741735"/>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pic>
            <p:nvPicPr>
              <p:cNvPr id="2050" name="Picture 2" descr="C:\Users\Owner\AppData\Local\Microsoft\Windows\Temporary Internet Files\Content.IE5\30MIMN7A\MC900156073[1].wmf"/>
              <p:cNvPicPr>
                <a:picLocks noChangeAspect="1" noChangeArrowheads="1"/>
              </p:cNvPicPr>
              <p:nvPr/>
            </p:nvPicPr>
            <p:blipFill>
              <a:blip r:embed="rId4" cstate="print"/>
              <a:srcRect/>
              <a:stretch>
                <a:fillRect/>
              </a:stretch>
            </p:blipFill>
            <p:spPr bwMode="auto">
              <a:xfrm>
                <a:off x="6813059" y="560394"/>
                <a:ext cx="1861383" cy="3307279"/>
              </a:xfrm>
              <a:prstGeom prst="rect">
                <a:avLst/>
              </a:prstGeom>
              <a:noFill/>
            </p:spPr>
          </p:pic>
          <p:sp>
            <p:nvSpPr>
              <p:cNvPr id="14" name="TextBox 13"/>
              <p:cNvSpPr txBox="1"/>
              <p:nvPr/>
            </p:nvSpPr>
            <p:spPr>
              <a:xfrm>
                <a:off x="6414034" y="140256"/>
                <a:ext cx="2496065" cy="584775"/>
              </a:xfrm>
              <a:prstGeom prst="rect">
                <a:avLst/>
              </a:prstGeom>
              <a:noFill/>
            </p:spPr>
            <p:txBody>
              <a:bodyPr wrap="square" rtlCol="0">
                <a:spAutoFit/>
              </a:bodyPr>
              <a:lstStyle/>
              <a:p>
                <a:pPr algn="ctr"/>
                <a:r>
                  <a:rPr lang="en-US" sz="3200" b="1" dirty="0" smtClean="0">
                    <a:solidFill>
                      <a:srgbClr val="0070C0"/>
                    </a:solidFill>
                    <a:latin typeface="Papyrus" pitchFamily="66" charset="0"/>
                  </a:rPr>
                  <a:t>Raised</a:t>
                </a:r>
                <a:endParaRPr lang="en-US" sz="3200" b="1" dirty="0">
                  <a:solidFill>
                    <a:srgbClr val="0070C0"/>
                  </a:solidFill>
                  <a:latin typeface="Papyrus" pitchFamily="66" charset="0"/>
                </a:endParaRPr>
              </a:p>
            </p:txBody>
          </p:sp>
        </p:grpSp>
      </p:grpSp>
      <p:sp>
        <p:nvSpPr>
          <p:cNvPr id="37" name="TextBox 36"/>
          <p:cNvSpPr txBox="1"/>
          <p:nvPr/>
        </p:nvSpPr>
        <p:spPr>
          <a:xfrm>
            <a:off x="2100937" y="1389077"/>
            <a:ext cx="4831560" cy="1754326"/>
          </a:xfrm>
          <a:prstGeom prst="rect">
            <a:avLst/>
          </a:prstGeom>
          <a:noFill/>
        </p:spPr>
        <p:txBody>
          <a:bodyPr wrap="square" rtlCol="0">
            <a:spAutoFit/>
          </a:bodyPr>
          <a:lstStyle/>
          <a:p>
            <a:pPr algn="ctr"/>
            <a:r>
              <a:rPr lang="en-US" sz="3600" dirty="0" smtClean="0">
                <a:latin typeface="Papyrus" pitchFamily="66" charset="0"/>
              </a:rPr>
              <a:t>Why did Jesus have to do each of these things to save us?</a:t>
            </a:r>
            <a:endParaRPr lang="en-US" sz="3600" dirty="0">
              <a:latin typeface="Papyrus" pitchFamily="66" charset="0"/>
            </a:endParaRPr>
          </a:p>
        </p:txBody>
      </p:sp>
    </p:spTree>
    <p:extLst>
      <p:ext uri="{BB962C8B-B14F-4D97-AF65-F5344CB8AC3E}">
        <p14:creationId xmlns:p14="http://schemas.microsoft.com/office/powerpoint/2010/main" val="839832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20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Gospel drawing.jpg"/>
          <p:cNvPicPr>
            <a:picLocks noGrp="1" noChangeAspect="1"/>
          </p:cNvPicPr>
          <p:nvPr>
            <p:ph idx="1"/>
          </p:nvPr>
        </p:nvPicPr>
        <p:blipFill>
          <a:blip r:embed="rId2" cstate="print"/>
          <a:stretch>
            <a:fillRect/>
          </a:stretch>
        </p:blipFill>
        <p:spPr>
          <a:xfrm>
            <a:off x="8524875" y="6677025"/>
            <a:ext cx="619125" cy="180975"/>
          </a:xfrm>
        </p:spPr>
      </p:pic>
      <p:pic>
        <p:nvPicPr>
          <p:cNvPr id="5" name="Picture 4" descr="We Care Symbol to use.jpg"/>
          <p:cNvPicPr>
            <a:picLocks noChangeAspect="1"/>
          </p:cNvPicPr>
          <p:nvPr/>
        </p:nvPicPr>
        <p:blipFill>
          <a:blip r:embed="rId3" cstate="print"/>
          <a:stretch>
            <a:fillRect/>
          </a:stretch>
        </p:blipFill>
        <p:spPr>
          <a:xfrm>
            <a:off x="3931920" y="2449830"/>
            <a:ext cx="769620" cy="76962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32497" y="6136518"/>
            <a:ext cx="1969465" cy="719473"/>
          </a:xfrm>
        </p:spPr>
        <p:txBody>
          <a:bodyPr>
            <a:normAutofit/>
          </a:bodyPr>
          <a:lstStyle/>
          <a:p>
            <a:pPr algn="r"/>
            <a:r>
              <a:rPr lang="en-US" sz="2800" dirty="0" smtClean="0">
                <a:solidFill>
                  <a:srgbClr val="3366FF"/>
                </a:solidFill>
                <a:latin typeface="Brush Script MT" pitchFamily="66" charset="0"/>
                <a:cs typeface="Apple Chancery"/>
              </a:rPr>
              <a:t>We Care</a:t>
            </a:r>
            <a:endParaRPr lang="en-US" sz="2800" dirty="0">
              <a:solidFill>
                <a:srgbClr val="3366FF"/>
              </a:solidFill>
              <a:latin typeface="Brush Script MT" pitchFamily="66" charset="0"/>
              <a:cs typeface="Apple Chancery"/>
            </a:endParaRPr>
          </a:p>
        </p:txBody>
      </p:sp>
      <p:sp>
        <p:nvSpPr>
          <p:cNvPr id="3" name="TextBox 2"/>
          <p:cNvSpPr txBox="1"/>
          <p:nvPr/>
        </p:nvSpPr>
        <p:spPr>
          <a:xfrm>
            <a:off x="250372" y="497374"/>
            <a:ext cx="8425542" cy="1015663"/>
          </a:xfrm>
          <a:prstGeom prst="rect">
            <a:avLst/>
          </a:prstGeom>
          <a:noFill/>
        </p:spPr>
        <p:txBody>
          <a:bodyPr wrap="square" rtlCol="0">
            <a:spAutoFit/>
          </a:bodyPr>
          <a:lstStyle/>
          <a:p>
            <a:pPr algn="ctr"/>
            <a:r>
              <a:rPr lang="en-US" sz="6000" b="1" dirty="0" smtClean="0">
                <a:solidFill>
                  <a:srgbClr val="0070C0"/>
                </a:solidFill>
                <a:latin typeface="Papyrus" pitchFamily="66" charset="0"/>
              </a:rPr>
              <a:t>Ephesians 1:7 </a:t>
            </a:r>
            <a:r>
              <a:rPr lang="en-US" sz="2400" b="1" dirty="0" smtClean="0">
                <a:solidFill>
                  <a:srgbClr val="0070C0"/>
                </a:solidFill>
                <a:latin typeface="Papyrus" pitchFamily="66" charset="0"/>
              </a:rPr>
              <a:t>(pg. 291)</a:t>
            </a:r>
            <a:endParaRPr lang="en-US" sz="2400" b="1" dirty="0">
              <a:solidFill>
                <a:srgbClr val="0070C0"/>
              </a:solidFill>
              <a:latin typeface="Papyrus" pitchFamily="66" charset="0"/>
            </a:endParaRPr>
          </a:p>
        </p:txBody>
      </p:sp>
      <p:sp>
        <p:nvSpPr>
          <p:cNvPr id="4" name="TextBox 3"/>
          <p:cNvSpPr txBox="1"/>
          <p:nvPr/>
        </p:nvSpPr>
        <p:spPr>
          <a:xfrm>
            <a:off x="413657" y="2046514"/>
            <a:ext cx="8262257" cy="1938992"/>
          </a:xfrm>
          <a:prstGeom prst="rect">
            <a:avLst/>
          </a:prstGeom>
          <a:noFill/>
        </p:spPr>
        <p:txBody>
          <a:bodyPr wrap="square" rtlCol="0">
            <a:spAutoFit/>
          </a:bodyPr>
          <a:lstStyle/>
          <a:p>
            <a:r>
              <a:rPr lang="en-US" sz="4000" dirty="0" smtClean="0">
                <a:latin typeface="Papyrus" pitchFamily="66" charset="0"/>
              </a:rPr>
              <a:t>7 In Him we have redemption </a:t>
            </a:r>
            <a:r>
              <a:rPr lang="en-US" sz="4000" b="1" dirty="0" smtClean="0">
                <a:solidFill>
                  <a:schemeClr val="accent6">
                    <a:lumMod val="75000"/>
                  </a:schemeClr>
                </a:solidFill>
                <a:latin typeface="Papyrus" pitchFamily="66" charset="0"/>
              </a:rPr>
              <a:t>through His blood</a:t>
            </a:r>
            <a:r>
              <a:rPr lang="en-US" sz="4000" dirty="0" smtClean="0">
                <a:latin typeface="Papyrus" pitchFamily="66" charset="0"/>
              </a:rPr>
              <a:t>, the </a:t>
            </a:r>
            <a:r>
              <a:rPr lang="en-US" sz="4000" b="1" dirty="0" smtClean="0">
                <a:solidFill>
                  <a:schemeClr val="accent6">
                    <a:lumMod val="75000"/>
                  </a:schemeClr>
                </a:solidFill>
                <a:latin typeface="Papyrus" pitchFamily="66" charset="0"/>
              </a:rPr>
              <a:t>forgiveness of sins</a:t>
            </a:r>
            <a:r>
              <a:rPr lang="en-US" sz="4000" dirty="0" smtClean="0">
                <a:latin typeface="Papyrus" pitchFamily="66" charset="0"/>
              </a:rPr>
              <a:t>, according to the riches of His grace</a:t>
            </a:r>
            <a:endParaRPr lang="en-US" sz="4000" dirty="0">
              <a:latin typeface="Papyrus" pitchFamily="66" charset="0"/>
            </a:endParaRPr>
          </a:p>
        </p:txBody>
      </p:sp>
      <p:sp>
        <p:nvSpPr>
          <p:cNvPr id="6" name="TextBox 5"/>
          <p:cNvSpPr txBox="1"/>
          <p:nvPr/>
        </p:nvSpPr>
        <p:spPr>
          <a:xfrm>
            <a:off x="76196" y="4586606"/>
            <a:ext cx="8425542" cy="769441"/>
          </a:xfrm>
          <a:prstGeom prst="rect">
            <a:avLst/>
          </a:prstGeom>
          <a:noFill/>
        </p:spPr>
        <p:txBody>
          <a:bodyPr wrap="square" rtlCol="0">
            <a:spAutoFit/>
          </a:bodyPr>
          <a:lstStyle/>
          <a:p>
            <a:pPr algn="ctr"/>
            <a:r>
              <a:rPr lang="en-US" sz="4400" dirty="0" smtClean="0">
                <a:solidFill>
                  <a:srgbClr val="0070C0"/>
                </a:solidFill>
                <a:latin typeface="Papyrus" pitchFamily="66" charset="0"/>
              </a:rPr>
              <a:t>How wonderful is this forgiveness?</a:t>
            </a:r>
            <a:endParaRPr lang="en-US" sz="4400" dirty="0">
              <a:solidFill>
                <a:srgbClr val="0070C0"/>
              </a:solidFill>
              <a:latin typeface="Papyrus" pitchFamily="66" charset="0"/>
            </a:endParaRPr>
          </a:p>
        </p:txBody>
      </p:sp>
    </p:spTree>
    <p:extLst>
      <p:ext uri="{BB962C8B-B14F-4D97-AF65-F5344CB8AC3E}">
        <p14:creationId xmlns:p14="http://schemas.microsoft.com/office/powerpoint/2010/main" val="839832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20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fade">
                                      <p:cBhvr>
                                        <p:cTn id="12" dur="20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932497" y="6136518"/>
            <a:ext cx="1969465" cy="719473"/>
          </a:xfrm>
        </p:spPr>
        <p:txBody>
          <a:bodyPr>
            <a:normAutofit/>
          </a:bodyPr>
          <a:lstStyle/>
          <a:p>
            <a:pPr algn="r"/>
            <a:r>
              <a:rPr lang="en-US" sz="2800" dirty="0" smtClean="0">
                <a:solidFill>
                  <a:srgbClr val="3366FF"/>
                </a:solidFill>
                <a:latin typeface="Brush Script MT" pitchFamily="66" charset="0"/>
                <a:cs typeface="Apple Chancery"/>
              </a:rPr>
              <a:t>We Care</a:t>
            </a:r>
            <a:endParaRPr lang="en-US" sz="2800" dirty="0">
              <a:solidFill>
                <a:srgbClr val="3366FF"/>
              </a:solidFill>
              <a:latin typeface="Brush Script MT" pitchFamily="66" charset="0"/>
              <a:cs typeface="Apple Chancery"/>
            </a:endParaRPr>
          </a:p>
        </p:txBody>
      </p:sp>
      <p:sp>
        <p:nvSpPr>
          <p:cNvPr id="3" name="TextBox 2"/>
          <p:cNvSpPr txBox="1"/>
          <p:nvPr/>
        </p:nvSpPr>
        <p:spPr>
          <a:xfrm>
            <a:off x="718458" y="304800"/>
            <a:ext cx="8425542" cy="1015663"/>
          </a:xfrm>
          <a:prstGeom prst="rect">
            <a:avLst/>
          </a:prstGeom>
          <a:noFill/>
        </p:spPr>
        <p:txBody>
          <a:bodyPr wrap="square" rtlCol="0">
            <a:spAutoFit/>
          </a:bodyPr>
          <a:lstStyle/>
          <a:p>
            <a:r>
              <a:rPr lang="en-US" sz="6000" b="1" dirty="0" smtClean="0">
                <a:solidFill>
                  <a:schemeClr val="bg1"/>
                </a:solidFill>
                <a:latin typeface="Papyrus" pitchFamily="66" charset="0"/>
              </a:rPr>
              <a:t>Jude 24 </a:t>
            </a:r>
            <a:r>
              <a:rPr lang="en-US" sz="2400" b="1" dirty="0" smtClean="0">
                <a:solidFill>
                  <a:schemeClr val="bg1"/>
                </a:solidFill>
                <a:latin typeface="Papyrus" pitchFamily="66" charset="0"/>
              </a:rPr>
              <a:t>(pg. 366)</a:t>
            </a:r>
            <a:endParaRPr lang="en-US" sz="2400" b="1" dirty="0">
              <a:solidFill>
                <a:schemeClr val="bg1"/>
              </a:solidFill>
              <a:latin typeface="Papyrus" pitchFamily="66" charset="0"/>
            </a:endParaRPr>
          </a:p>
        </p:txBody>
      </p:sp>
      <p:sp>
        <p:nvSpPr>
          <p:cNvPr id="4" name="TextBox 3"/>
          <p:cNvSpPr txBox="1"/>
          <p:nvPr/>
        </p:nvSpPr>
        <p:spPr>
          <a:xfrm>
            <a:off x="65312" y="1926771"/>
            <a:ext cx="7794171" cy="3785652"/>
          </a:xfrm>
          <a:prstGeom prst="rect">
            <a:avLst/>
          </a:prstGeom>
          <a:noFill/>
        </p:spPr>
        <p:txBody>
          <a:bodyPr wrap="square" rtlCol="0">
            <a:spAutoFit/>
          </a:bodyPr>
          <a:lstStyle/>
          <a:p>
            <a:r>
              <a:rPr lang="en-US" sz="4000" b="1" dirty="0" smtClean="0">
                <a:solidFill>
                  <a:schemeClr val="bg1"/>
                </a:solidFill>
                <a:latin typeface="Papyrus" pitchFamily="66" charset="0"/>
              </a:rPr>
              <a:t>24 Now to Him who</a:t>
            </a:r>
          </a:p>
          <a:p>
            <a:r>
              <a:rPr lang="en-US" sz="4000" b="1" dirty="0" smtClean="0">
                <a:solidFill>
                  <a:schemeClr val="bg1"/>
                </a:solidFill>
                <a:latin typeface="Papyrus" pitchFamily="66" charset="0"/>
              </a:rPr>
              <a:t> is able to keep you </a:t>
            </a:r>
          </a:p>
          <a:p>
            <a:r>
              <a:rPr lang="en-US" sz="4000" b="1" dirty="0" smtClean="0">
                <a:solidFill>
                  <a:schemeClr val="bg1"/>
                </a:solidFill>
                <a:latin typeface="Papyrus" pitchFamily="66" charset="0"/>
              </a:rPr>
              <a:t>from stumbling, And to</a:t>
            </a:r>
          </a:p>
          <a:p>
            <a:r>
              <a:rPr lang="en-US" sz="4000" b="1" dirty="0" smtClean="0">
                <a:solidFill>
                  <a:schemeClr val="bg1"/>
                </a:solidFill>
                <a:latin typeface="Papyrus" pitchFamily="66" charset="0"/>
              </a:rPr>
              <a:t> </a:t>
            </a:r>
            <a:r>
              <a:rPr lang="en-US" sz="4000" b="1" dirty="0" smtClean="0">
                <a:solidFill>
                  <a:schemeClr val="accent6">
                    <a:lumMod val="75000"/>
                  </a:schemeClr>
                </a:solidFill>
                <a:latin typeface="Papyrus" pitchFamily="66" charset="0"/>
              </a:rPr>
              <a:t>present you faultless </a:t>
            </a:r>
          </a:p>
          <a:p>
            <a:r>
              <a:rPr lang="en-US" sz="4000" b="1" dirty="0" smtClean="0">
                <a:solidFill>
                  <a:schemeClr val="bg1"/>
                </a:solidFill>
                <a:latin typeface="Papyrus" pitchFamily="66" charset="0"/>
              </a:rPr>
              <a:t>Before the presence of </a:t>
            </a:r>
          </a:p>
          <a:p>
            <a:r>
              <a:rPr lang="en-US" sz="4000" b="1" dirty="0" smtClean="0">
                <a:solidFill>
                  <a:schemeClr val="bg1"/>
                </a:solidFill>
                <a:latin typeface="Papyrus" pitchFamily="66" charset="0"/>
              </a:rPr>
              <a:t>His glory with exceeding joy, </a:t>
            </a:r>
            <a:endParaRPr lang="en-US" sz="4000" b="1" dirty="0">
              <a:solidFill>
                <a:schemeClr val="bg1"/>
              </a:solidFill>
              <a:latin typeface="Papyrus" pitchFamily="66" charset="0"/>
            </a:endParaRPr>
          </a:p>
        </p:txBody>
      </p:sp>
      <p:pic>
        <p:nvPicPr>
          <p:cNvPr id="5" name="Picture 4" descr="Gospel drawing.jpg"/>
          <p:cNvPicPr>
            <a:picLocks noChangeAspect="1"/>
          </p:cNvPicPr>
          <p:nvPr/>
        </p:nvPicPr>
        <p:blipFill>
          <a:blip r:embed="rId3" cstate="print"/>
          <a:stretch>
            <a:fillRect/>
          </a:stretch>
        </p:blipFill>
        <p:spPr>
          <a:xfrm>
            <a:off x="5379720" y="5955543"/>
            <a:ext cx="619125" cy="180975"/>
          </a:xfrm>
          <a:prstGeom prst="rect">
            <a:avLst/>
          </a:prstGeom>
        </p:spPr>
      </p:pic>
    </p:spTree>
    <p:extLst>
      <p:ext uri="{BB962C8B-B14F-4D97-AF65-F5344CB8AC3E}">
        <p14:creationId xmlns:p14="http://schemas.microsoft.com/office/powerpoint/2010/main" val="83983268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t="-25000" b="-25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932497" y="6136518"/>
            <a:ext cx="1969465" cy="719473"/>
          </a:xfrm>
        </p:spPr>
        <p:txBody>
          <a:bodyPr>
            <a:normAutofit/>
          </a:bodyPr>
          <a:lstStyle/>
          <a:p>
            <a:pPr algn="r"/>
            <a:r>
              <a:rPr lang="en-US" sz="2800" dirty="0" smtClean="0">
                <a:solidFill>
                  <a:srgbClr val="3366FF"/>
                </a:solidFill>
                <a:latin typeface="Brush Script MT" pitchFamily="66" charset="0"/>
                <a:cs typeface="Apple Chancery"/>
              </a:rPr>
              <a:t>We Care</a:t>
            </a:r>
            <a:endParaRPr lang="en-US" sz="2800" dirty="0">
              <a:solidFill>
                <a:srgbClr val="3366FF"/>
              </a:solidFill>
              <a:latin typeface="Brush Script MT" pitchFamily="66" charset="0"/>
              <a:cs typeface="Apple Chancery"/>
            </a:endParaRPr>
          </a:p>
        </p:txBody>
      </p:sp>
      <p:sp>
        <p:nvSpPr>
          <p:cNvPr id="3" name="TextBox 2"/>
          <p:cNvSpPr txBox="1"/>
          <p:nvPr/>
        </p:nvSpPr>
        <p:spPr>
          <a:xfrm>
            <a:off x="443761" y="504207"/>
            <a:ext cx="8175172" cy="5632311"/>
          </a:xfrm>
          <a:prstGeom prst="rect">
            <a:avLst/>
          </a:prstGeom>
          <a:noFill/>
        </p:spPr>
        <p:txBody>
          <a:bodyPr wrap="square" rtlCol="0">
            <a:spAutoFit/>
          </a:bodyPr>
          <a:lstStyle/>
          <a:p>
            <a:r>
              <a:rPr lang="en-US" sz="6000" b="1" dirty="0" smtClean="0">
                <a:solidFill>
                  <a:schemeClr val="bg1"/>
                </a:solidFill>
                <a:latin typeface="Papyrus" pitchFamily="66" charset="0"/>
              </a:rPr>
              <a:t>Jesus took care of our sin problem with His death.  </a:t>
            </a:r>
          </a:p>
          <a:p>
            <a:r>
              <a:rPr lang="en-US" sz="6000" b="1" dirty="0" smtClean="0">
                <a:solidFill>
                  <a:schemeClr val="bg1"/>
                </a:solidFill>
                <a:latin typeface="Papyrus" pitchFamily="66" charset="0"/>
              </a:rPr>
              <a:t>So why does the gospel say He was raised for us as well?</a:t>
            </a:r>
            <a:endParaRPr lang="en-US" sz="6000" b="1" dirty="0">
              <a:solidFill>
                <a:schemeClr val="bg1"/>
              </a:solidFill>
              <a:latin typeface="Papyrus" pitchFamily="66" charset="0"/>
            </a:endParaRPr>
          </a:p>
        </p:txBody>
      </p:sp>
      <p:pic>
        <p:nvPicPr>
          <p:cNvPr id="4" name="Picture 3" descr="Gospel drawing.jpg"/>
          <p:cNvPicPr>
            <a:picLocks noChangeAspect="1"/>
          </p:cNvPicPr>
          <p:nvPr/>
        </p:nvPicPr>
        <p:blipFill>
          <a:blip r:embed="rId3" cstate="print"/>
          <a:stretch>
            <a:fillRect/>
          </a:stretch>
        </p:blipFill>
        <p:spPr>
          <a:xfrm>
            <a:off x="2407920" y="6136518"/>
            <a:ext cx="619125" cy="180975"/>
          </a:xfrm>
          <a:prstGeom prst="rect">
            <a:avLst/>
          </a:prstGeom>
        </p:spPr>
      </p:pic>
    </p:spTree>
    <p:extLst>
      <p:ext uri="{BB962C8B-B14F-4D97-AF65-F5344CB8AC3E}">
        <p14:creationId xmlns:p14="http://schemas.microsoft.com/office/powerpoint/2010/main" val="839832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2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32497" y="6136518"/>
            <a:ext cx="1969465" cy="719473"/>
          </a:xfrm>
        </p:spPr>
        <p:txBody>
          <a:bodyPr>
            <a:normAutofit/>
          </a:bodyPr>
          <a:lstStyle/>
          <a:p>
            <a:pPr algn="r"/>
            <a:r>
              <a:rPr lang="en-US" sz="2800" dirty="0" smtClean="0">
                <a:solidFill>
                  <a:srgbClr val="3366FF"/>
                </a:solidFill>
                <a:latin typeface="Brush Script MT" pitchFamily="66" charset="0"/>
                <a:cs typeface="Apple Chancery"/>
              </a:rPr>
              <a:t>We Care</a:t>
            </a:r>
            <a:endParaRPr lang="en-US" sz="2800" dirty="0">
              <a:solidFill>
                <a:srgbClr val="3366FF"/>
              </a:solidFill>
              <a:latin typeface="Brush Script MT" pitchFamily="66" charset="0"/>
              <a:cs typeface="Apple Chancery"/>
            </a:endParaRPr>
          </a:p>
        </p:txBody>
      </p:sp>
      <p:sp>
        <p:nvSpPr>
          <p:cNvPr id="3" name="TextBox 2"/>
          <p:cNvSpPr txBox="1"/>
          <p:nvPr/>
        </p:nvSpPr>
        <p:spPr>
          <a:xfrm>
            <a:off x="391886" y="489857"/>
            <a:ext cx="8752114" cy="923330"/>
          </a:xfrm>
          <a:prstGeom prst="rect">
            <a:avLst/>
          </a:prstGeom>
          <a:noFill/>
        </p:spPr>
        <p:txBody>
          <a:bodyPr wrap="square" rtlCol="0">
            <a:spAutoFit/>
          </a:bodyPr>
          <a:lstStyle/>
          <a:p>
            <a:r>
              <a:rPr lang="en-US" sz="5400" b="1" dirty="0" smtClean="0">
                <a:solidFill>
                  <a:srgbClr val="0070C0"/>
                </a:solidFill>
                <a:latin typeface="Papyrus" pitchFamily="66" charset="0"/>
              </a:rPr>
              <a:t>I Corinthians 15:20-23 </a:t>
            </a:r>
            <a:r>
              <a:rPr lang="en-US" sz="2800" b="1" dirty="0" smtClean="0">
                <a:solidFill>
                  <a:srgbClr val="0070C0"/>
                </a:solidFill>
                <a:latin typeface="Papyrus" pitchFamily="66" charset="0"/>
              </a:rPr>
              <a:t>(pg. 268)</a:t>
            </a:r>
            <a:endParaRPr lang="en-US" sz="6000" b="1" dirty="0">
              <a:solidFill>
                <a:srgbClr val="0070C0"/>
              </a:solidFill>
              <a:latin typeface="Papyrus" pitchFamily="66" charset="0"/>
            </a:endParaRPr>
          </a:p>
        </p:txBody>
      </p:sp>
      <p:sp>
        <p:nvSpPr>
          <p:cNvPr id="4" name="TextBox 3"/>
          <p:cNvSpPr txBox="1"/>
          <p:nvPr/>
        </p:nvSpPr>
        <p:spPr>
          <a:xfrm>
            <a:off x="195943" y="1505520"/>
            <a:ext cx="8545286" cy="4031873"/>
          </a:xfrm>
          <a:prstGeom prst="rect">
            <a:avLst/>
          </a:prstGeom>
          <a:noFill/>
        </p:spPr>
        <p:txBody>
          <a:bodyPr wrap="square" rtlCol="0">
            <a:spAutoFit/>
          </a:bodyPr>
          <a:lstStyle/>
          <a:p>
            <a:r>
              <a:rPr lang="en-US" sz="3200" dirty="0" smtClean="0">
                <a:latin typeface="Papyrus" pitchFamily="66" charset="0"/>
              </a:rPr>
              <a:t>20 But now Christ is risen from the dead, and </a:t>
            </a:r>
            <a:r>
              <a:rPr lang="en-US" sz="3200" b="1" dirty="0" smtClean="0">
                <a:solidFill>
                  <a:schemeClr val="accent6">
                    <a:lumMod val="75000"/>
                  </a:schemeClr>
                </a:solidFill>
                <a:latin typeface="Papyrus" pitchFamily="66" charset="0"/>
              </a:rPr>
              <a:t>has become the </a:t>
            </a:r>
            <a:r>
              <a:rPr lang="en-US" sz="3200" b="1" dirty="0" err="1" smtClean="0">
                <a:solidFill>
                  <a:schemeClr val="accent6">
                    <a:lumMod val="75000"/>
                  </a:schemeClr>
                </a:solidFill>
                <a:latin typeface="Papyrus" pitchFamily="66" charset="0"/>
              </a:rPr>
              <a:t>firstfruits</a:t>
            </a:r>
            <a:r>
              <a:rPr lang="en-US" sz="3200" b="1" dirty="0" smtClean="0">
                <a:solidFill>
                  <a:schemeClr val="accent6">
                    <a:lumMod val="75000"/>
                  </a:schemeClr>
                </a:solidFill>
                <a:latin typeface="Papyrus" pitchFamily="66" charset="0"/>
              </a:rPr>
              <a:t> </a:t>
            </a:r>
            <a:r>
              <a:rPr lang="en-US" sz="3200" dirty="0" smtClean="0">
                <a:latin typeface="Papyrus" pitchFamily="66" charset="0"/>
              </a:rPr>
              <a:t>of those who have fallen asleep. 21 For since </a:t>
            </a:r>
            <a:r>
              <a:rPr lang="en-US" sz="3200" b="1" dirty="0" smtClean="0">
                <a:solidFill>
                  <a:schemeClr val="accent6">
                    <a:lumMod val="75000"/>
                  </a:schemeClr>
                </a:solidFill>
                <a:latin typeface="Papyrus" pitchFamily="66" charset="0"/>
              </a:rPr>
              <a:t>by man came death</a:t>
            </a:r>
            <a:r>
              <a:rPr lang="en-US" sz="3200" dirty="0" smtClean="0">
                <a:latin typeface="Papyrus" pitchFamily="66" charset="0"/>
              </a:rPr>
              <a:t>, </a:t>
            </a:r>
            <a:r>
              <a:rPr lang="en-US" sz="3200" b="1" dirty="0" smtClean="0">
                <a:solidFill>
                  <a:schemeClr val="accent6">
                    <a:lumMod val="75000"/>
                  </a:schemeClr>
                </a:solidFill>
                <a:latin typeface="Papyrus" pitchFamily="66" charset="0"/>
              </a:rPr>
              <a:t>by Man also came the resurrection of the dead. </a:t>
            </a:r>
            <a:r>
              <a:rPr lang="en-US" sz="3200" dirty="0" smtClean="0">
                <a:latin typeface="Papyrus" pitchFamily="66" charset="0"/>
              </a:rPr>
              <a:t>22 For as in Adam all die, even so </a:t>
            </a:r>
            <a:r>
              <a:rPr lang="en-US" sz="3200" b="1" dirty="0" smtClean="0">
                <a:solidFill>
                  <a:schemeClr val="accent6">
                    <a:lumMod val="75000"/>
                  </a:schemeClr>
                </a:solidFill>
                <a:latin typeface="Papyrus" pitchFamily="66" charset="0"/>
              </a:rPr>
              <a:t>in Christ all shall be made alive</a:t>
            </a:r>
            <a:r>
              <a:rPr lang="en-US" sz="3200" dirty="0" smtClean="0">
                <a:latin typeface="Papyrus" pitchFamily="66" charset="0"/>
              </a:rPr>
              <a:t>. 23 But each one in his own order: Christ the </a:t>
            </a:r>
            <a:r>
              <a:rPr lang="en-US" sz="3200" dirty="0" err="1" smtClean="0">
                <a:latin typeface="Papyrus" pitchFamily="66" charset="0"/>
              </a:rPr>
              <a:t>firstfruits</a:t>
            </a:r>
            <a:r>
              <a:rPr lang="en-US" sz="3200" dirty="0" smtClean="0">
                <a:latin typeface="Papyrus" pitchFamily="66" charset="0"/>
              </a:rPr>
              <a:t>, afterward those who are Christ's at His coming. </a:t>
            </a:r>
            <a:endParaRPr lang="en-US" sz="3200" dirty="0">
              <a:latin typeface="Papyrus" pitchFamily="66" charset="0"/>
            </a:endParaRPr>
          </a:p>
        </p:txBody>
      </p:sp>
    </p:spTree>
    <p:extLst>
      <p:ext uri="{BB962C8B-B14F-4D97-AF65-F5344CB8AC3E}">
        <p14:creationId xmlns:p14="http://schemas.microsoft.com/office/powerpoint/2010/main" val="839832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32497" y="6136518"/>
            <a:ext cx="1969465" cy="719473"/>
          </a:xfrm>
        </p:spPr>
        <p:txBody>
          <a:bodyPr>
            <a:normAutofit/>
          </a:bodyPr>
          <a:lstStyle/>
          <a:p>
            <a:pPr algn="r"/>
            <a:r>
              <a:rPr lang="en-US" sz="2800" dirty="0" smtClean="0">
                <a:solidFill>
                  <a:srgbClr val="3366FF"/>
                </a:solidFill>
                <a:latin typeface="Brush Script MT" pitchFamily="66" charset="0"/>
                <a:cs typeface="Apple Chancery"/>
              </a:rPr>
              <a:t>We Care</a:t>
            </a:r>
            <a:endParaRPr lang="en-US" sz="2800" dirty="0">
              <a:solidFill>
                <a:srgbClr val="3366FF"/>
              </a:solidFill>
              <a:latin typeface="Brush Script MT" pitchFamily="66" charset="0"/>
              <a:cs typeface="Apple Chancery"/>
            </a:endParaRPr>
          </a:p>
        </p:txBody>
      </p:sp>
      <p:sp>
        <p:nvSpPr>
          <p:cNvPr id="3" name="TextBox 2"/>
          <p:cNvSpPr txBox="1"/>
          <p:nvPr/>
        </p:nvSpPr>
        <p:spPr>
          <a:xfrm>
            <a:off x="391886" y="489857"/>
            <a:ext cx="8752114" cy="923330"/>
          </a:xfrm>
          <a:prstGeom prst="rect">
            <a:avLst/>
          </a:prstGeom>
          <a:noFill/>
        </p:spPr>
        <p:txBody>
          <a:bodyPr wrap="square" rtlCol="0">
            <a:spAutoFit/>
          </a:bodyPr>
          <a:lstStyle/>
          <a:p>
            <a:pPr algn="ctr"/>
            <a:r>
              <a:rPr lang="en-US" sz="5400" b="1" dirty="0" smtClean="0">
                <a:solidFill>
                  <a:srgbClr val="0070C0"/>
                </a:solidFill>
                <a:latin typeface="Papyrus" pitchFamily="66" charset="0"/>
              </a:rPr>
              <a:t>II Timothy 1:10 </a:t>
            </a:r>
            <a:r>
              <a:rPr lang="en-US" sz="2800" b="1" dirty="0" smtClean="0">
                <a:solidFill>
                  <a:srgbClr val="0070C0"/>
                </a:solidFill>
                <a:latin typeface="Papyrus" pitchFamily="66" charset="0"/>
              </a:rPr>
              <a:t>(pg. 320)</a:t>
            </a:r>
            <a:endParaRPr lang="en-US" sz="6000" b="1" dirty="0">
              <a:solidFill>
                <a:srgbClr val="0070C0"/>
              </a:solidFill>
              <a:latin typeface="Papyrus" pitchFamily="66" charset="0"/>
            </a:endParaRPr>
          </a:p>
        </p:txBody>
      </p:sp>
      <p:sp>
        <p:nvSpPr>
          <p:cNvPr id="4" name="TextBox 3"/>
          <p:cNvSpPr txBox="1"/>
          <p:nvPr/>
        </p:nvSpPr>
        <p:spPr>
          <a:xfrm>
            <a:off x="195943" y="1505520"/>
            <a:ext cx="8545286" cy="3477875"/>
          </a:xfrm>
          <a:prstGeom prst="rect">
            <a:avLst/>
          </a:prstGeom>
          <a:noFill/>
        </p:spPr>
        <p:txBody>
          <a:bodyPr wrap="square" rtlCol="0">
            <a:spAutoFit/>
          </a:bodyPr>
          <a:lstStyle/>
          <a:p>
            <a:r>
              <a:rPr lang="en-US" sz="4400" dirty="0" smtClean="0">
                <a:latin typeface="Papyrus" pitchFamily="66" charset="0"/>
              </a:rPr>
              <a:t>10 but has now been revealed by the appearing of our Savior Jesus Christ, who </a:t>
            </a:r>
            <a:r>
              <a:rPr lang="en-US" sz="4400" b="1" dirty="0" smtClean="0">
                <a:solidFill>
                  <a:schemeClr val="accent6">
                    <a:lumMod val="75000"/>
                  </a:schemeClr>
                </a:solidFill>
                <a:latin typeface="Papyrus" pitchFamily="66" charset="0"/>
              </a:rPr>
              <a:t>has abolished death </a:t>
            </a:r>
            <a:r>
              <a:rPr lang="en-US" sz="4400" dirty="0" smtClean="0">
                <a:latin typeface="Papyrus" pitchFamily="66" charset="0"/>
              </a:rPr>
              <a:t>and </a:t>
            </a:r>
            <a:r>
              <a:rPr lang="en-US" sz="4400" b="1" dirty="0" smtClean="0">
                <a:solidFill>
                  <a:schemeClr val="accent6">
                    <a:lumMod val="75000"/>
                  </a:schemeClr>
                </a:solidFill>
                <a:latin typeface="Papyrus" pitchFamily="66" charset="0"/>
              </a:rPr>
              <a:t>brought life and immortality to light through the gospel</a:t>
            </a:r>
            <a:r>
              <a:rPr lang="en-US" sz="4400" dirty="0" smtClean="0">
                <a:latin typeface="Papyrus" pitchFamily="66" charset="0"/>
              </a:rPr>
              <a:t>,</a:t>
            </a:r>
            <a:endParaRPr lang="en-US" sz="4400" dirty="0">
              <a:latin typeface="Papyrus" pitchFamily="66" charset="0"/>
            </a:endParaRPr>
          </a:p>
        </p:txBody>
      </p:sp>
      <p:sp>
        <p:nvSpPr>
          <p:cNvPr id="5" name="TextBox 4"/>
          <p:cNvSpPr txBox="1"/>
          <p:nvPr/>
        </p:nvSpPr>
        <p:spPr>
          <a:xfrm>
            <a:off x="195943" y="5453743"/>
            <a:ext cx="7141028" cy="707886"/>
          </a:xfrm>
          <a:prstGeom prst="rect">
            <a:avLst/>
          </a:prstGeom>
          <a:noFill/>
        </p:spPr>
        <p:txBody>
          <a:bodyPr wrap="square" rtlCol="0">
            <a:spAutoFit/>
          </a:bodyPr>
          <a:lstStyle/>
          <a:p>
            <a:r>
              <a:rPr lang="en-US" sz="4000" dirty="0" smtClean="0">
                <a:solidFill>
                  <a:srgbClr val="0070C0"/>
                </a:solidFill>
                <a:latin typeface="Papyrus" pitchFamily="66" charset="0"/>
              </a:rPr>
              <a:t>Paul also says it another way…</a:t>
            </a:r>
            <a:endParaRPr lang="en-US" sz="4000" dirty="0">
              <a:solidFill>
                <a:srgbClr val="0070C0"/>
              </a:solidFill>
              <a:latin typeface="Papyrus" pitchFamily="66" charset="0"/>
            </a:endParaRPr>
          </a:p>
        </p:txBody>
      </p:sp>
    </p:spTree>
    <p:extLst>
      <p:ext uri="{BB962C8B-B14F-4D97-AF65-F5344CB8AC3E}">
        <p14:creationId xmlns:p14="http://schemas.microsoft.com/office/powerpoint/2010/main" val="839832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Effect transition="in" filter="fade">
                                      <p:cBhvr>
                                        <p:cTn id="13" dur="20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32497" y="6136518"/>
            <a:ext cx="1969465" cy="719473"/>
          </a:xfrm>
        </p:spPr>
        <p:txBody>
          <a:bodyPr>
            <a:normAutofit/>
          </a:bodyPr>
          <a:lstStyle/>
          <a:p>
            <a:pPr algn="r"/>
            <a:r>
              <a:rPr lang="en-US" sz="2800" dirty="0" smtClean="0">
                <a:solidFill>
                  <a:srgbClr val="3366FF"/>
                </a:solidFill>
                <a:latin typeface="Brush Script MT" pitchFamily="66" charset="0"/>
                <a:cs typeface="Apple Chancery"/>
              </a:rPr>
              <a:t>We Care</a:t>
            </a:r>
            <a:endParaRPr lang="en-US" sz="2800" dirty="0">
              <a:solidFill>
                <a:srgbClr val="3366FF"/>
              </a:solidFill>
              <a:latin typeface="Brush Script MT" pitchFamily="66" charset="0"/>
              <a:cs typeface="Apple Chancery"/>
            </a:endParaRPr>
          </a:p>
        </p:txBody>
      </p:sp>
      <p:sp>
        <p:nvSpPr>
          <p:cNvPr id="3" name="TextBox 2"/>
          <p:cNvSpPr txBox="1"/>
          <p:nvPr/>
        </p:nvSpPr>
        <p:spPr>
          <a:xfrm>
            <a:off x="881743" y="653143"/>
            <a:ext cx="6400800" cy="1015663"/>
          </a:xfrm>
          <a:prstGeom prst="rect">
            <a:avLst/>
          </a:prstGeom>
          <a:noFill/>
        </p:spPr>
        <p:txBody>
          <a:bodyPr wrap="square" rtlCol="0">
            <a:spAutoFit/>
          </a:bodyPr>
          <a:lstStyle/>
          <a:p>
            <a:r>
              <a:rPr lang="en-US" sz="6000" b="1" dirty="0" smtClean="0">
                <a:solidFill>
                  <a:srgbClr val="0070C0"/>
                </a:solidFill>
                <a:latin typeface="Papyrus" pitchFamily="66" charset="0"/>
              </a:rPr>
              <a:t>Romans 5:10 </a:t>
            </a:r>
            <a:r>
              <a:rPr lang="en-US" sz="2800" dirty="0" smtClean="0">
                <a:solidFill>
                  <a:srgbClr val="0070C0"/>
                </a:solidFill>
                <a:latin typeface="Papyrus" pitchFamily="66" charset="0"/>
              </a:rPr>
              <a:t>(pg. 234)</a:t>
            </a:r>
            <a:endParaRPr lang="en-US" sz="2800" dirty="0">
              <a:solidFill>
                <a:srgbClr val="0070C0"/>
              </a:solidFill>
              <a:latin typeface="Papyrus" pitchFamily="66" charset="0"/>
            </a:endParaRPr>
          </a:p>
        </p:txBody>
      </p:sp>
      <p:sp>
        <p:nvSpPr>
          <p:cNvPr id="4" name="TextBox 3"/>
          <p:cNvSpPr txBox="1"/>
          <p:nvPr/>
        </p:nvSpPr>
        <p:spPr>
          <a:xfrm>
            <a:off x="359229" y="1614376"/>
            <a:ext cx="8033657" cy="3170099"/>
          </a:xfrm>
          <a:prstGeom prst="rect">
            <a:avLst/>
          </a:prstGeom>
          <a:noFill/>
        </p:spPr>
        <p:txBody>
          <a:bodyPr wrap="square" rtlCol="0">
            <a:spAutoFit/>
          </a:bodyPr>
          <a:lstStyle/>
          <a:p>
            <a:r>
              <a:rPr lang="en-US" sz="4000" dirty="0" smtClean="0">
                <a:latin typeface="Papyrus" pitchFamily="66" charset="0"/>
              </a:rPr>
              <a:t>10 For if when we were enemies we were </a:t>
            </a:r>
            <a:r>
              <a:rPr lang="en-US" sz="4000" b="1" dirty="0" smtClean="0">
                <a:solidFill>
                  <a:schemeClr val="accent6">
                    <a:lumMod val="75000"/>
                  </a:schemeClr>
                </a:solidFill>
                <a:latin typeface="Papyrus" pitchFamily="66" charset="0"/>
              </a:rPr>
              <a:t>reconciled to God through the death of His Son</a:t>
            </a:r>
            <a:r>
              <a:rPr lang="en-US" sz="4000" dirty="0" smtClean="0">
                <a:latin typeface="Papyrus" pitchFamily="66" charset="0"/>
              </a:rPr>
              <a:t>, much more, </a:t>
            </a:r>
            <a:r>
              <a:rPr lang="en-US" sz="4000" b="1" dirty="0" smtClean="0">
                <a:solidFill>
                  <a:schemeClr val="accent6">
                    <a:lumMod val="75000"/>
                  </a:schemeClr>
                </a:solidFill>
                <a:latin typeface="Papyrus" pitchFamily="66" charset="0"/>
              </a:rPr>
              <a:t>having been reconciled, we shall be saved by His life. </a:t>
            </a:r>
            <a:endParaRPr lang="en-US" sz="4000" b="1" dirty="0">
              <a:solidFill>
                <a:schemeClr val="accent6">
                  <a:lumMod val="75000"/>
                </a:schemeClr>
              </a:solidFill>
              <a:latin typeface="Papyrus" pitchFamily="66" charset="0"/>
            </a:endParaRPr>
          </a:p>
        </p:txBody>
      </p:sp>
      <p:sp>
        <p:nvSpPr>
          <p:cNvPr id="5" name="TextBox 4"/>
          <p:cNvSpPr txBox="1"/>
          <p:nvPr/>
        </p:nvSpPr>
        <p:spPr>
          <a:xfrm>
            <a:off x="359229" y="4784475"/>
            <a:ext cx="7511142" cy="1754326"/>
          </a:xfrm>
          <a:prstGeom prst="rect">
            <a:avLst/>
          </a:prstGeom>
          <a:noFill/>
        </p:spPr>
        <p:txBody>
          <a:bodyPr wrap="square" rtlCol="0">
            <a:spAutoFit/>
          </a:bodyPr>
          <a:lstStyle/>
          <a:p>
            <a:r>
              <a:rPr lang="en-US" sz="3600" b="1" dirty="0" smtClean="0">
                <a:solidFill>
                  <a:srgbClr val="0070C0"/>
                </a:solidFill>
                <a:latin typeface="Papyrus" pitchFamily="66" charset="0"/>
              </a:rPr>
              <a:t>If we are reconciled to God through the death of Jesus Christ, how do we “get into Jesus’ death”?</a:t>
            </a:r>
            <a:endParaRPr lang="en-US" sz="3600" b="1" dirty="0">
              <a:solidFill>
                <a:srgbClr val="0070C0"/>
              </a:solidFill>
              <a:latin typeface="Papyrus" pitchFamily="66" charset="0"/>
            </a:endParaRPr>
          </a:p>
        </p:txBody>
      </p:sp>
    </p:spTree>
    <p:extLst>
      <p:ext uri="{BB962C8B-B14F-4D97-AF65-F5344CB8AC3E}">
        <p14:creationId xmlns:p14="http://schemas.microsoft.com/office/powerpoint/2010/main" val="839832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932497" y="6136518"/>
            <a:ext cx="1969465" cy="719473"/>
          </a:xfrm>
        </p:spPr>
        <p:txBody>
          <a:bodyPr>
            <a:normAutofit/>
          </a:bodyPr>
          <a:lstStyle/>
          <a:p>
            <a:pPr algn="r"/>
            <a:r>
              <a:rPr lang="en-US" sz="2800" dirty="0" smtClean="0">
                <a:solidFill>
                  <a:srgbClr val="3366FF"/>
                </a:solidFill>
                <a:latin typeface="Brush Script MT" pitchFamily="66" charset="0"/>
                <a:cs typeface="Apple Chancery"/>
              </a:rPr>
              <a:t>We Care</a:t>
            </a:r>
            <a:endParaRPr lang="en-US" sz="2800" dirty="0">
              <a:solidFill>
                <a:srgbClr val="3366FF"/>
              </a:solidFill>
              <a:latin typeface="Brush Script MT" pitchFamily="66" charset="0"/>
              <a:cs typeface="Apple Chancery"/>
            </a:endParaRPr>
          </a:p>
        </p:txBody>
      </p:sp>
      <p:sp>
        <p:nvSpPr>
          <p:cNvPr id="3" name="TextBox 2"/>
          <p:cNvSpPr txBox="1"/>
          <p:nvPr/>
        </p:nvSpPr>
        <p:spPr>
          <a:xfrm>
            <a:off x="3836020" y="3043577"/>
            <a:ext cx="5439408" cy="3416320"/>
          </a:xfrm>
          <a:prstGeom prst="rect">
            <a:avLst/>
          </a:prstGeom>
          <a:noFill/>
        </p:spPr>
        <p:txBody>
          <a:bodyPr wrap="square" rtlCol="0">
            <a:spAutoFit/>
          </a:bodyPr>
          <a:lstStyle/>
          <a:p>
            <a:pPr algn="ctr"/>
            <a:r>
              <a:rPr lang="en-US" sz="5400" dirty="0" smtClean="0">
                <a:latin typeface="Papyrus" pitchFamily="66" charset="0"/>
              </a:rPr>
              <a:t>The Bible has a lot of…</a:t>
            </a:r>
          </a:p>
          <a:p>
            <a:pPr algn="ctr"/>
            <a:r>
              <a:rPr lang="en-US" sz="5400" b="1" dirty="0" smtClean="0">
                <a:solidFill>
                  <a:schemeClr val="accent6">
                    <a:lumMod val="75000"/>
                  </a:schemeClr>
                </a:solidFill>
                <a:latin typeface="Papyrus" pitchFamily="66" charset="0"/>
              </a:rPr>
              <a:t>“Life and Death”</a:t>
            </a:r>
          </a:p>
          <a:p>
            <a:pPr algn="ctr"/>
            <a:r>
              <a:rPr lang="en-US" sz="5400" dirty="0" smtClean="0">
                <a:latin typeface="Papyrus" pitchFamily="66" charset="0"/>
              </a:rPr>
              <a:t>statements</a:t>
            </a:r>
            <a:endParaRPr lang="en-US" sz="5400" dirty="0">
              <a:latin typeface="Papyrus" pitchFamily="66" charset="0"/>
            </a:endParaRPr>
          </a:p>
        </p:txBody>
      </p:sp>
    </p:spTree>
    <p:extLst>
      <p:ext uri="{BB962C8B-B14F-4D97-AF65-F5344CB8AC3E}">
        <p14:creationId xmlns:p14="http://schemas.microsoft.com/office/powerpoint/2010/main" val="83983268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932497" y="6136518"/>
            <a:ext cx="1969465" cy="719473"/>
          </a:xfrm>
        </p:spPr>
        <p:txBody>
          <a:bodyPr>
            <a:normAutofit/>
          </a:bodyPr>
          <a:lstStyle/>
          <a:p>
            <a:pPr algn="r"/>
            <a:r>
              <a:rPr lang="en-US" sz="2800" dirty="0" smtClean="0">
                <a:solidFill>
                  <a:srgbClr val="3366FF"/>
                </a:solidFill>
                <a:latin typeface="Brush Script MT" pitchFamily="66" charset="0"/>
                <a:cs typeface="Apple Chancery"/>
              </a:rPr>
              <a:t>We Care</a:t>
            </a:r>
            <a:endParaRPr lang="en-US" sz="2800" dirty="0">
              <a:solidFill>
                <a:srgbClr val="3366FF"/>
              </a:solidFill>
              <a:latin typeface="Brush Script MT" pitchFamily="66" charset="0"/>
              <a:cs typeface="Apple Chancery"/>
            </a:endParaRPr>
          </a:p>
        </p:txBody>
      </p:sp>
      <p:sp>
        <p:nvSpPr>
          <p:cNvPr id="3" name="TextBox 2"/>
          <p:cNvSpPr txBox="1"/>
          <p:nvPr/>
        </p:nvSpPr>
        <p:spPr>
          <a:xfrm>
            <a:off x="96268" y="533400"/>
            <a:ext cx="6836229" cy="1015663"/>
          </a:xfrm>
          <a:prstGeom prst="rect">
            <a:avLst/>
          </a:prstGeom>
          <a:noFill/>
        </p:spPr>
        <p:txBody>
          <a:bodyPr wrap="square" rtlCol="0">
            <a:spAutoFit/>
          </a:bodyPr>
          <a:lstStyle/>
          <a:p>
            <a:r>
              <a:rPr lang="en-US" sz="6000" b="1" dirty="0" smtClean="0">
                <a:solidFill>
                  <a:srgbClr val="0070C0"/>
                </a:solidFill>
                <a:latin typeface="Papyrus" pitchFamily="66" charset="0"/>
              </a:rPr>
              <a:t>Romans 10:9 </a:t>
            </a:r>
            <a:r>
              <a:rPr lang="en-US" sz="2800" b="1" dirty="0" smtClean="0">
                <a:solidFill>
                  <a:srgbClr val="0070C0"/>
                </a:solidFill>
                <a:latin typeface="Papyrus" pitchFamily="66" charset="0"/>
              </a:rPr>
              <a:t>(pg. 242)</a:t>
            </a:r>
            <a:endParaRPr lang="en-US" sz="6000" b="1" dirty="0" smtClean="0">
              <a:solidFill>
                <a:srgbClr val="0070C0"/>
              </a:solidFill>
              <a:latin typeface="Papyrus" pitchFamily="66" charset="0"/>
            </a:endParaRPr>
          </a:p>
        </p:txBody>
      </p:sp>
      <p:sp>
        <p:nvSpPr>
          <p:cNvPr id="4" name="TextBox 3"/>
          <p:cNvSpPr txBox="1"/>
          <p:nvPr/>
        </p:nvSpPr>
        <p:spPr>
          <a:xfrm>
            <a:off x="-77903" y="1429317"/>
            <a:ext cx="7010400" cy="3785652"/>
          </a:xfrm>
          <a:prstGeom prst="rect">
            <a:avLst/>
          </a:prstGeom>
          <a:noFill/>
        </p:spPr>
        <p:txBody>
          <a:bodyPr wrap="square" rtlCol="0">
            <a:spAutoFit/>
          </a:bodyPr>
          <a:lstStyle/>
          <a:p>
            <a:r>
              <a:rPr lang="en-US" sz="4000" dirty="0" smtClean="0">
                <a:latin typeface="Papyrus" pitchFamily="66" charset="0"/>
              </a:rPr>
              <a:t>10 that </a:t>
            </a:r>
            <a:r>
              <a:rPr lang="en-US" sz="4000" b="1" dirty="0" smtClean="0">
                <a:solidFill>
                  <a:schemeClr val="accent6">
                    <a:lumMod val="75000"/>
                  </a:schemeClr>
                </a:solidFill>
                <a:latin typeface="Papyrus" pitchFamily="66" charset="0"/>
              </a:rPr>
              <a:t>if you confess </a:t>
            </a:r>
          </a:p>
          <a:p>
            <a:r>
              <a:rPr lang="en-US" sz="4000" dirty="0" smtClean="0">
                <a:latin typeface="Papyrus" pitchFamily="66" charset="0"/>
              </a:rPr>
              <a:t>with your mouth the Lord Jesus and </a:t>
            </a:r>
            <a:r>
              <a:rPr lang="en-US" sz="4000" b="1" dirty="0" smtClean="0">
                <a:solidFill>
                  <a:schemeClr val="accent6">
                    <a:lumMod val="75000"/>
                  </a:schemeClr>
                </a:solidFill>
                <a:latin typeface="Papyrus" pitchFamily="66" charset="0"/>
              </a:rPr>
              <a:t>believe in your </a:t>
            </a:r>
          </a:p>
          <a:p>
            <a:r>
              <a:rPr lang="en-US" sz="4000" b="1" dirty="0" smtClean="0">
                <a:solidFill>
                  <a:schemeClr val="accent6">
                    <a:lumMod val="75000"/>
                  </a:schemeClr>
                </a:solidFill>
                <a:latin typeface="Papyrus" pitchFamily="66" charset="0"/>
              </a:rPr>
              <a:t>Heart </a:t>
            </a:r>
            <a:r>
              <a:rPr lang="en-US" sz="4000" dirty="0" smtClean="0">
                <a:latin typeface="Papyrus" pitchFamily="66" charset="0"/>
              </a:rPr>
              <a:t>that God has raised Him from the dead, </a:t>
            </a:r>
          </a:p>
          <a:p>
            <a:r>
              <a:rPr lang="en-US" sz="4000" b="1" dirty="0" smtClean="0">
                <a:solidFill>
                  <a:schemeClr val="accent6">
                    <a:lumMod val="75000"/>
                  </a:schemeClr>
                </a:solidFill>
                <a:latin typeface="Papyrus" pitchFamily="66" charset="0"/>
              </a:rPr>
              <a:t>you will be saved.</a:t>
            </a:r>
            <a:endParaRPr lang="en-US" sz="4000" b="1" dirty="0">
              <a:solidFill>
                <a:schemeClr val="accent6">
                  <a:lumMod val="75000"/>
                </a:schemeClr>
              </a:solidFill>
              <a:latin typeface="Papyrus" pitchFamily="66" charset="0"/>
            </a:endParaRPr>
          </a:p>
        </p:txBody>
      </p:sp>
      <p:sp>
        <p:nvSpPr>
          <p:cNvPr id="5" name="TextBox 4"/>
          <p:cNvSpPr txBox="1"/>
          <p:nvPr/>
        </p:nvSpPr>
        <p:spPr>
          <a:xfrm>
            <a:off x="96268" y="5334715"/>
            <a:ext cx="6315418" cy="1200329"/>
          </a:xfrm>
          <a:prstGeom prst="rect">
            <a:avLst/>
          </a:prstGeom>
          <a:noFill/>
        </p:spPr>
        <p:txBody>
          <a:bodyPr wrap="square" rtlCol="0">
            <a:spAutoFit/>
          </a:bodyPr>
          <a:lstStyle/>
          <a:p>
            <a:r>
              <a:rPr lang="en-US" sz="3600" b="1" dirty="0" smtClean="0">
                <a:solidFill>
                  <a:srgbClr val="0070C0"/>
                </a:solidFill>
                <a:latin typeface="Papyrus" pitchFamily="66" charset="0"/>
              </a:rPr>
              <a:t>Must confess and </a:t>
            </a:r>
          </a:p>
          <a:p>
            <a:r>
              <a:rPr lang="en-US" sz="3600" b="1" dirty="0" smtClean="0">
                <a:solidFill>
                  <a:srgbClr val="0070C0"/>
                </a:solidFill>
                <a:latin typeface="Papyrus" pitchFamily="66" charset="0"/>
              </a:rPr>
              <a:t>believe the gospel to be saved?</a:t>
            </a:r>
            <a:endParaRPr lang="en-US" sz="3600" b="1" dirty="0">
              <a:solidFill>
                <a:srgbClr val="0070C0"/>
              </a:solidFill>
              <a:latin typeface="Papyrus" pitchFamily="66" charset="0"/>
            </a:endParaRPr>
          </a:p>
        </p:txBody>
      </p:sp>
    </p:spTree>
    <p:extLst>
      <p:ext uri="{BB962C8B-B14F-4D97-AF65-F5344CB8AC3E}">
        <p14:creationId xmlns:p14="http://schemas.microsoft.com/office/powerpoint/2010/main" val="839832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32497" y="6136518"/>
            <a:ext cx="1969465" cy="719473"/>
          </a:xfrm>
        </p:spPr>
        <p:txBody>
          <a:bodyPr>
            <a:normAutofit/>
          </a:bodyPr>
          <a:lstStyle/>
          <a:p>
            <a:pPr algn="r"/>
            <a:r>
              <a:rPr lang="en-US" sz="2800" dirty="0" smtClean="0">
                <a:solidFill>
                  <a:srgbClr val="3366FF"/>
                </a:solidFill>
                <a:latin typeface="Brush Script MT" pitchFamily="66" charset="0"/>
                <a:cs typeface="Apple Chancery"/>
              </a:rPr>
              <a:t>We Care</a:t>
            </a:r>
            <a:endParaRPr lang="en-US" sz="2800" dirty="0">
              <a:solidFill>
                <a:srgbClr val="3366FF"/>
              </a:solidFill>
              <a:latin typeface="Brush Script MT" pitchFamily="66" charset="0"/>
              <a:cs typeface="Apple Chancery"/>
            </a:endParaRPr>
          </a:p>
        </p:txBody>
      </p:sp>
      <p:sp>
        <p:nvSpPr>
          <p:cNvPr id="3" name="TextBox 2"/>
          <p:cNvSpPr txBox="1"/>
          <p:nvPr/>
        </p:nvSpPr>
        <p:spPr>
          <a:xfrm>
            <a:off x="96268" y="1493855"/>
            <a:ext cx="8805694" cy="1015663"/>
          </a:xfrm>
          <a:prstGeom prst="rect">
            <a:avLst/>
          </a:prstGeom>
          <a:noFill/>
        </p:spPr>
        <p:txBody>
          <a:bodyPr wrap="square" rtlCol="0">
            <a:spAutoFit/>
          </a:bodyPr>
          <a:lstStyle/>
          <a:p>
            <a:r>
              <a:rPr lang="en-US" sz="6000" b="1" dirty="0" smtClean="0">
                <a:solidFill>
                  <a:srgbClr val="0070C0"/>
                </a:solidFill>
                <a:latin typeface="Papyrus" pitchFamily="66" charset="0"/>
              </a:rPr>
              <a:t>I Corinthians 6:9-10 </a:t>
            </a:r>
            <a:r>
              <a:rPr lang="en-US" sz="2800" b="1" dirty="0" smtClean="0">
                <a:solidFill>
                  <a:srgbClr val="0070C0"/>
                </a:solidFill>
                <a:latin typeface="Papyrus" pitchFamily="66" charset="0"/>
              </a:rPr>
              <a:t>(pg. 256)</a:t>
            </a:r>
            <a:endParaRPr lang="en-US" sz="6000" b="1" dirty="0" smtClean="0">
              <a:solidFill>
                <a:srgbClr val="0070C0"/>
              </a:solidFill>
              <a:latin typeface="Papyrus" pitchFamily="66" charset="0"/>
            </a:endParaRPr>
          </a:p>
        </p:txBody>
      </p:sp>
      <p:sp>
        <p:nvSpPr>
          <p:cNvPr id="4" name="TextBox 3"/>
          <p:cNvSpPr txBox="1"/>
          <p:nvPr/>
        </p:nvSpPr>
        <p:spPr>
          <a:xfrm>
            <a:off x="96268" y="108860"/>
            <a:ext cx="9047731" cy="1384995"/>
          </a:xfrm>
          <a:prstGeom prst="rect">
            <a:avLst/>
          </a:prstGeom>
          <a:noFill/>
        </p:spPr>
        <p:txBody>
          <a:bodyPr wrap="square" rtlCol="0">
            <a:spAutoFit/>
          </a:bodyPr>
          <a:lstStyle/>
          <a:p>
            <a:pPr algn="ctr"/>
            <a:r>
              <a:rPr lang="en-US" sz="4200" dirty="0" smtClean="0">
                <a:solidFill>
                  <a:srgbClr val="0070C0"/>
                </a:solidFill>
                <a:latin typeface="Papyrus" pitchFamily="66" charset="0"/>
              </a:rPr>
              <a:t>If we choose salvation through Christ’s gospel – will our lives change?</a:t>
            </a:r>
            <a:endParaRPr lang="en-US" sz="4200" dirty="0">
              <a:solidFill>
                <a:srgbClr val="0070C0"/>
              </a:solidFill>
              <a:latin typeface="Papyrus" pitchFamily="66" charset="0"/>
            </a:endParaRPr>
          </a:p>
        </p:txBody>
      </p:sp>
      <p:sp>
        <p:nvSpPr>
          <p:cNvPr id="5" name="TextBox 4"/>
          <p:cNvSpPr txBox="1"/>
          <p:nvPr/>
        </p:nvSpPr>
        <p:spPr>
          <a:xfrm>
            <a:off x="96267" y="2509518"/>
            <a:ext cx="9047732" cy="3970318"/>
          </a:xfrm>
          <a:prstGeom prst="rect">
            <a:avLst/>
          </a:prstGeom>
          <a:noFill/>
        </p:spPr>
        <p:txBody>
          <a:bodyPr wrap="square" rtlCol="0">
            <a:spAutoFit/>
          </a:bodyPr>
          <a:lstStyle/>
          <a:p>
            <a:pPr algn="ctr"/>
            <a:r>
              <a:rPr lang="en-US" sz="3600" dirty="0" smtClean="0">
                <a:latin typeface="Papyrus" pitchFamily="66" charset="0"/>
              </a:rPr>
              <a:t>9 Do you not know that the </a:t>
            </a:r>
            <a:r>
              <a:rPr lang="en-US" sz="3600" b="1" dirty="0" smtClean="0">
                <a:solidFill>
                  <a:schemeClr val="accent6">
                    <a:lumMod val="75000"/>
                  </a:schemeClr>
                </a:solidFill>
                <a:latin typeface="Papyrus" pitchFamily="66" charset="0"/>
              </a:rPr>
              <a:t>unrighteous will not inherit the kingdom of God</a:t>
            </a:r>
            <a:r>
              <a:rPr lang="en-US" sz="3600" dirty="0" smtClean="0">
                <a:latin typeface="Papyrus" pitchFamily="66" charset="0"/>
              </a:rPr>
              <a:t>? Do not be deceived. Neither fornicators, nor idolaters, nor adulterers, nor homosexuals, nor sodomites, 10 nor thieves, nor covetous, nor drunkards, nor revilers, nor </a:t>
            </a:r>
            <a:r>
              <a:rPr lang="en-US" sz="3600" dirty="0" err="1" smtClean="0">
                <a:latin typeface="Papyrus" pitchFamily="66" charset="0"/>
              </a:rPr>
              <a:t>extortioners</a:t>
            </a:r>
            <a:r>
              <a:rPr lang="en-US" sz="3600" dirty="0" smtClean="0">
                <a:latin typeface="Papyrus" pitchFamily="66" charset="0"/>
              </a:rPr>
              <a:t> will inherit the kingdom of God.</a:t>
            </a:r>
            <a:endParaRPr lang="en-US" sz="3600" dirty="0">
              <a:latin typeface="Papyrus" pitchFamily="66" charset="0"/>
            </a:endParaRPr>
          </a:p>
        </p:txBody>
      </p:sp>
    </p:spTree>
    <p:extLst>
      <p:ext uri="{BB962C8B-B14F-4D97-AF65-F5344CB8AC3E}">
        <p14:creationId xmlns:p14="http://schemas.microsoft.com/office/powerpoint/2010/main" val="839832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7"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0" fill="hold"/>
                                        <p:tgtEl>
                                          <p:spTgt spid="5"/>
                                        </p:tgtEl>
                                        <p:attrNameLst>
                                          <p:attrName>ppt_x</p:attrName>
                                        </p:attrNameLst>
                                      </p:cBhvr>
                                      <p:tavLst>
                                        <p:tav tm="0">
                                          <p:val>
                                            <p:strVal val="#ppt_x"/>
                                          </p:val>
                                        </p:tav>
                                        <p:tav tm="100000">
                                          <p:val>
                                            <p:strVal val="#ppt_x"/>
                                          </p:val>
                                        </p:tav>
                                      </p:tavLst>
                                    </p:anim>
                                    <p:anim calcmode="lin" valueType="num">
                                      <p:cBhvr additive="base">
                                        <p:cTn id="13" dur="5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11000" r="-11000"/>
          </a:stretch>
        </a:blipFill>
        <a:effectLst/>
      </p:bgPr>
    </p:bg>
    <p:spTree>
      <p:nvGrpSpPr>
        <p:cNvPr id="1" name=""/>
        <p:cNvGrpSpPr/>
        <p:nvPr/>
      </p:nvGrpSpPr>
      <p:grpSpPr>
        <a:xfrm>
          <a:off x="0" y="0"/>
          <a:ext cx="0" cy="0"/>
          <a:chOff x="0" y="0"/>
          <a:chExt cx="0" cy="0"/>
        </a:xfrm>
      </p:grpSpPr>
      <p:sp>
        <p:nvSpPr>
          <p:cNvPr id="3" name="TextBox 2"/>
          <p:cNvSpPr txBox="1"/>
          <p:nvPr/>
        </p:nvSpPr>
        <p:spPr>
          <a:xfrm>
            <a:off x="348342" y="1208314"/>
            <a:ext cx="7228115" cy="1938992"/>
          </a:xfrm>
          <a:prstGeom prst="rect">
            <a:avLst/>
          </a:prstGeom>
          <a:noFill/>
        </p:spPr>
        <p:txBody>
          <a:bodyPr wrap="square" rtlCol="0">
            <a:spAutoFit/>
          </a:bodyPr>
          <a:lstStyle/>
          <a:p>
            <a:r>
              <a:rPr lang="en-US" sz="6000" b="1" dirty="0" smtClean="0">
                <a:solidFill>
                  <a:srgbClr val="0070C0"/>
                </a:solidFill>
                <a:latin typeface="Papyrus" pitchFamily="66" charset="0"/>
              </a:rPr>
              <a:t>But what if we don’t change?</a:t>
            </a:r>
            <a:endParaRPr lang="en-US" sz="6000" b="1" dirty="0">
              <a:solidFill>
                <a:srgbClr val="0070C0"/>
              </a:solidFill>
              <a:latin typeface="Papyrus" pitchFamily="66" charset="0"/>
            </a:endParaRPr>
          </a:p>
        </p:txBody>
      </p:sp>
      <p:pic>
        <p:nvPicPr>
          <p:cNvPr id="4" name="Picture 3" descr="Gospel drawing.jpg"/>
          <p:cNvPicPr>
            <a:picLocks noChangeAspect="1"/>
          </p:cNvPicPr>
          <p:nvPr/>
        </p:nvPicPr>
        <p:blipFill>
          <a:blip r:embed="rId3" cstate="print"/>
          <a:stretch>
            <a:fillRect/>
          </a:stretch>
        </p:blipFill>
        <p:spPr>
          <a:xfrm>
            <a:off x="661035" y="6046030"/>
            <a:ext cx="619125" cy="180975"/>
          </a:xfrm>
          <a:prstGeom prst="rect">
            <a:avLst/>
          </a:prstGeom>
        </p:spPr>
      </p:pic>
      <p:pic>
        <p:nvPicPr>
          <p:cNvPr id="5" name="Picture 4" descr="We Care Symbol to use.jpg"/>
          <p:cNvPicPr>
            <a:picLocks noChangeAspect="1"/>
          </p:cNvPicPr>
          <p:nvPr/>
        </p:nvPicPr>
        <p:blipFill>
          <a:blip r:embed="rId4" cstate="print"/>
          <a:stretch>
            <a:fillRect/>
          </a:stretch>
        </p:blipFill>
        <p:spPr>
          <a:xfrm>
            <a:off x="7699466" y="6046030"/>
            <a:ext cx="769620" cy="76962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83983268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8000" r="-8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932497" y="6136518"/>
            <a:ext cx="1969465" cy="719473"/>
          </a:xfrm>
        </p:spPr>
        <p:txBody>
          <a:bodyPr>
            <a:normAutofit/>
          </a:bodyPr>
          <a:lstStyle/>
          <a:p>
            <a:pPr algn="r"/>
            <a:r>
              <a:rPr lang="en-US" sz="2800" dirty="0" smtClean="0">
                <a:solidFill>
                  <a:srgbClr val="3366FF"/>
                </a:solidFill>
                <a:latin typeface="Brush Script MT" pitchFamily="66" charset="0"/>
                <a:cs typeface="Apple Chancery"/>
              </a:rPr>
              <a:t>We Care</a:t>
            </a:r>
            <a:endParaRPr lang="en-US" sz="2800" dirty="0">
              <a:solidFill>
                <a:srgbClr val="3366FF"/>
              </a:solidFill>
              <a:latin typeface="Brush Script MT" pitchFamily="66" charset="0"/>
              <a:cs typeface="Apple Chancery"/>
            </a:endParaRPr>
          </a:p>
        </p:txBody>
      </p:sp>
      <p:sp>
        <p:nvSpPr>
          <p:cNvPr id="4" name="Rectangle 3"/>
          <p:cNvSpPr/>
          <p:nvPr/>
        </p:nvSpPr>
        <p:spPr>
          <a:xfrm>
            <a:off x="0" y="565868"/>
            <a:ext cx="9144000" cy="4524315"/>
          </a:xfrm>
          <a:prstGeom prst="rect">
            <a:avLst/>
          </a:prstGeom>
        </p:spPr>
        <p:txBody>
          <a:bodyPr wrap="square">
            <a:spAutoFit/>
          </a:bodyPr>
          <a:lstStyle/>
          <a:p>
            <a:pPr algn="ctr"/>
            <a:r>
              <a:rPr lang="en-US" sz="4800" b="1" dirty="0">
                <a:solidFill>
                  <a:schemeClr val="bg1"/>
                </a:solidFill>
                <a:latin typeface="Papyrus"/>
                <a:cs typeface="Papyrus"/>
              </a:rPr>
              <a:t>What if the Lord were to come </a:t>
            </a:r>
            <a:r>
              <a:rPr lang="en-US" sz="4800" b="1" dirty="0" smtClean="0">
                <a:solidFill>
                  <a:schemeClr val="bg1"/>
                </a:solidFill>
                <a:latin typeface="Papyrus"/>
                <a:cs typeface="Papyrus"/>
              </a:rPr>
              <a:t>back right </a:t>
            </a:r>
            <a:r>
              <a:rPr lang="en-US" sz="4800" b="1" dirty="0">
                <a:solidFill>
                  <a:schemeClr val="bg1"/>
                </a:solidFill>
                <a:latin typeface="Papyrus"/>
                <a:cs typeface="Papyrus"/>
              </a:rPr>
              <a:t>now? </a:t>
            </a:r>
            <a:endParaRPr lang="en-US" sz="4800" b="1" dirty="0" smtClean="0">
              <a:solidFill>
                <a:schemeClr val="bg1"/>
              </a:solidFill>
              <a:latin typeface="Papyrus"/>
              <a:cs typeface="Papyrus"/>
            </a:endParaRPr>
          </a:p>
          <a:p>
            <a:pPr algn="ctr"/>
            <a:r>
              <a:rPr lang="en-US" sz="4800" dirty="0" smtClean="0">
                <a:solidFill>
                  <a:schemeClr val="accent6">
                    <a:lumMod val="75000"/>
                  </a:schemeClr>
                </a:solidFill>
                <a:latin typeface="Papyrus"/>
                <a:cs typeface="Papyrus"/>
              </a:rPr>
              <a:t> </a:t>
            </a:r>
          </a:p>
          <a:p>
            <a:pPr algn="ctr"/>
            <a:r>
              <a:rPr lang="en-US" sz="4800" b="1" dirty="0" smtClean="0">
                <a:latin typeface="Papyrus"/>
                <a:cs typeface="Papyrus"/>
              </a:rPr>
              <a:t>Would </a:t>
            </a:r>
            <a:r>
              <a:rPr lang="en-US" sz="4800" b="1" dirty="0">
                <a:latin typeface="Papyrus"/>
                <a:cs typeface="Papyrus"/>
              </a:rPr>
              <a:t>you know for sure, </a:t>
            </a:r>
            <a:r>
              <a:rPr lang="en-US" sz="4800" b="1" dirty="0" smtClean="0">
                <a:latin typeface="Papyrus"/>
                <a:cs typeface="Papyrus"/>
              </a:rPr>
              <a:t>without a doubt, </a:t>
            </a:r>
            <a:r>
              <a:rPr lang="en-US" sz="4800" b="1" dirty="0">
                <a:latin typeface="Papyrus"/>
                <a:cs typeface="Papyrus"/>
              </a:rPr>
              <a:t>that you would go to </a:t>
            </a:r>
            <a:r>
              <a:rPr lang="en-US" sz="4800" b="1" dirty="0" smtClean="0">
                <a:latin typeface="Papyrus"/>
                <a:cs typeface="Papyrus"/>
              </a:rPr>
              <a:t>heaven?</a:t>
            </a:r>
            <a:endParaRPr lang="en-US" sz="4800" b="1" dirty="0">
              <a:latin typeface="Papyrus"/>
              <a:cs typeface="Papyrus"/>
            </a:endParaRPr>
          </a:p>
        </p:txBody>
      </p:sp>
    </p:spTree>
    <p:extLst>
      <p:ext uri="{BB962C8B-B14F-4D97-AF65-F5344CB8AC3E}">
        <p14:creationId xmlns:p14="http://schemas.microsoft.com/office/powerpoint/2010/main" val="3083116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nodeType="clickEffect">
                                  <p:stCondLst>
                                    <p:cond delay="0"/>
                                  </p:stCondLst>
                                  <p:childTnLst>
                                    <p:animEffect transition="out" filter="dissolve">
                                      <p:cBhvr>
                                        <p:cTn id="6" dur="2000"/>
                                        <p:tgtEl>
                                          <p:spTgt spid="4">
                                            <p:txEl>
                                              <p:pRg st="0" end="0"/>
                                            </p:txEl>
                                          </p:spTgt>
                                        </p:tgtEl>
                                      </p:cBhvr>
                                    </p:animEffect>
                                    <p:set>
                                      <p:cBhvr>
                                        <p:cTn id="7" dur="1" fill="hold">
                                          <p:stCondLst>
                                            <p:cond delay="1999"/>
                                          </p:stCondLst>
                                        </p:cTn>
                                        <p:tgtEl>
                                          <p:spTgt spid="4">
                                            <p:txEl>
                                              <p:pRg st="0" end="0"/>
                                            </p:txEl>
                                          </p:spTgt>
                                        </p:tgtEl>
                                        <p:attrNameLst>
                                          <p:attrName>style.visibility</p:attrName>
                                        </p:attrNameLst>
                                      </p:cBhvr>
                                      <p:to>
                                        <p:strVal val="hidden"/>
                                      </p:to>
                                    </p:set>
                                  </p:childTnLst>
                                </p:cTn>
                              </p:par>
                              <p:par>
                                <p:cTn id="8" presetID="28" presetClass="entr" presetSubtype="0" fill="hold" nodeType="withEffect">
                                  <p:stCondLst>
                                    <p:cond delay="0"/>
                                  </p:stCondLst>
                                  <p:childTnLst>
                                    <p:set>
                                      <p:cBhvr>
                                        <p:cTn id="9" dur="1" fill="hold">
                                          <p:stCondLst>
                                            <p:cond delay="0"/>
                                          </p:stCondLst>
                                        </p:cTn>
                                        <p:tgtEl>
                                          <p:spTgt spid="4">
                                            <p:txEl>
                                              <p:pRg st="2" end="2"/>
                                            </p:txEl>
                                          </p:spTgt>
                                        </p:tgtEl>
                                        <p:attrNameLst>
                                          <p:attrName>style.visibility</p:attrName>
                                        </p:attrNameLst>
                                      </p:cBhvr>
                                      <p:to>
                                        <p:strVal val="visible"/>
                                      </p:to>
                                    </p:set>
                                    <p:anim calcmode="lin" valueType="num">
                                      <p:cBhvr>
                                        <p:cTn id="10" dur="14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11" dur="14000" fill="hold"/>
                                        <p:tgtEl>
                                          <p:spTgt spid="4">
                                            <p:txEl>
                                              <p:pRg st="2" end="2"/>
                                            </p:txEl>
                                          </p:spTgt>
                                        </p:tgtEl>
                                        <p:attrNameLst>
                                          <p:attrName>ppt_y</p:attrName>
                                        </p:attrNameLst>
                                      </p:cBhvr>
                                      <p:tavLst>
                                        <p:tav tm="0">
                                          <p:val>
                                            <p:strVal val="#ppt_y+1"/>
                                          </p:val>
                                        </p:tav>
                                        <p:tav tm="100000">
                                          <p:val>
                                            <p:strVal val="#ppt_y-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32497" y="6136518"/>
            <a:ext cx="1969465" cy="719473"/>
          </a:xfrm>
        </p:spPr>
        <p:txBody>
          <a:bodyPr>
            <a:normAutofit/>
          </a:bodyPr>
          <a:lstStyle/>
          <a:p>
            <a:pPr algn="r"/>
            <a:r>
              <a:rPr lang="en-US" sz="2800" dirty="0" smtClean="0">
                <a:solidFill>
                  <a:srgbClr val="3366FF"/>
                </a:solidFill>
                <a:latin typeface="Brush Script MT" pitchFamily="66" charset="0"/>
                <a:cs typeface="Apple Chancery"/>
              </a:rPr>
              <a:t>We Care</a:t>
            </a:r>
            <a:endParaRPr lang="en-US" sz="2800" dirty="0">
              <a:solidFill>
                <a:srgbClr val="3366FF"/>
              </a:solidFill>
              <a:latin typeface="Brush Script MT" pitchFamily="66" charset="0"/>
              <a:cs typeface="Apple Chancery"/>
            </a:endParaRPr>
          </a:p>
        </p:txBody>
      </p:sp>
      <p:sp>
        <p:nvSpPr>
          <p:cNvPr id="3" name="TextBox 2"/>
          <p:cNvSpPr txBox="1"/>
          <p:nvPr/>
        </p:nvSpPr>
        <p:spPr>
          <a:xfrm>
            <a:off x="1992086" y="783771"/>
            <a:ext cx="6909876" cy="1015663"/>
          </a:xfrm>
          <a:prstGeom prst="rect">
            <a:avLst/>
          </a:prstGeom>
          <a:noFill/>
        </p:spPr>
        <p:txBody>
          <a:bodyPr wrap="square" rtlCol="0">
            <a:spAutoFit/>
          </a:bodyPr>
          <a:lstStyle/>
          <a:p>
            <a:r>
              <a:rPr lang="en-US" sz="6000" b="1" dirty="0" smtClean="0">
                <a:solidFill>
                  <a:srgbClr val="0070C0"/>
                </a:solidFill>
                <a:latin typeface="Papyrus" pitchFamily="66" charset="0"/>
              </a:rPr>
              <a:t>Luke 13:3 </a:t>
            </a:r>
            <a:r>
              <a:rPr lang="en-US" sz="2800" b="1" dirty="0" smtClean="0">
                <a:solidFill>
                  <a:srgbClr val="0070C0"/>
                </a:solidFill>
                <a:latin typeface="Papyrus" pitchFamily="66" charset="0"/>
              </a:rPr>
              <a:t>(pg. 114)</a:t>
            </a:r>
            <a:endParaRPr lang="en-US" sz="6000" b="1" dirty="0" smtClean="0">
              <a:solidFill>
                <a:srgbClr val="0070C0"/>
              </a:solidFill>
              <a:latin typeface="Papyrus" pitchFamily="66" charset="0"/>
            </a:endParaRPr>
          </a:p>
        </p:txBody>
      </p:sp>
      <p:sp>
        <p:nvSpPr>
          <p:cNvPr id="4" name="TextBox 3"/>
          <p:cNvSpPr txBox="1"/>
          <p:nvPr/>
        </p:nvSpPr>
        <p:spPr>
          <a:xfrm>
            <a:off x="304800" y="1959429"/>
            <a:ext cx="8839200" cy="1323439"/>
          </a:xfrm>
          <a:prstGeom prst="rect">
            <a:avLst/>
          </a:prstGeom>
          <a:noFill/>
        </p:spPr>
        <p:txBody>
          <a:bodyPr wrap="square" rtlCol="0">
            <a:spAutoFit/>
          </a:bodyPr>
          <a:lstStyle/>
          <a:p>
            <a:r>
              <a:rPr lang="en-US" sz="4000" dirty="0" smtClean="0">
                <a:latin typeface="Papyrus" pitchFamily="66" charset="0"/>
              </a:rPr>
              <a:t>3 I tell you, no; but </a:t>
            </a:r>
            <a:r>
              <a:rPr lang="en-US" sz="4000" b="1" dirty="0" smtClean="0">
                <a:solidFill>
                  <a:schemeClr val="accent6">
                    <a:lumMod val="75000"/>
                  </a:schemeClr>
                </a:solidFill>
                <a:latin typeface="Papyrus" pitchFamily="66" charset="0"/>
              </a:rPr>
              <a:t>unless you repent </a:t>
            </a:r>
            <a:r>
              <a:rPr lang="en-US" sz="4000" b="1" dirty="0" smtClean="0">
                <a:latin typeface="Papyrus" pitchFamily="66" charset="0"/>
              </a:rPr>
              <a:t>you will all likewise perish. </a:t>
            </a:r>
            <a:endParaRPr lang="en-US" sz="4000" b="1" dirty="0">
              <a:latin typeface="Papyrus" pitchFamily="66" charset="0"/>
            </a:endParaRPr>
          </a:p>
        </p:txBody>
      </p:sp>
      <p:sp>
        <p:nvSpPr>
          <p:cNvPr id="5" name="TextBox 4"/>
          <p:cNvSpPr txBox="1"/>
          <p:nvPr/>
        </p:nvSpPr>
        <p:spPr>
          <a:xfrm>
            <a:off x="762000" y="4027714"/>
            <a:ext cx="8382000" cy="1446550"/>
          </a:xfrm>
          <a:prstGeom prst="rect">
            <a:avLst/>
          </a:prstGeom>
          <a:noFill/>
        </p:spPr>
        <p:txBody>
          <a:bodyPr wrap="square" rtlCol="0">
            <a:spAutoFit/>
          </a:bodyPr>
          <a:lstStyle/>
          <a:p>
            <a:r>
              <a:rPr lang="en-US" sz="4400" dirty="0" smtClean="0">
                <a:solidFill>
                  <a:srgbClr val="0070C0"/>
                </a:solidFill>
                <a:latin typeface="Papyrus" pitchFamily="66" charset="0"/>
              </a:rPr>
              <a:t>Another </a:t>
            </a:r>
            <a:r>
              <a:rPr lang="en-US" sz="4400" b="1" dirty="0" smtClean="0">
                <a:solidFill>
                  <a:schemeClr val="accent6">
                    <a:lumMod val="75000"/>
                  </a:schemeClr>
                </a:solidFill>
                <a:latin typeface="Papyrus" pitchFamily="66" charset="0"/>
              </a:rPr>
              <a:t>“Life and Death” </a:t>
            </a:r>
            <a:r>
              <a:rPr lang="en-US" sz="4400" dirty="0" smtClean="0">
                <a:solidFill>
                  <a:srgbClr val="0070C0"/>
                </a:solidFill>
                <a:latin typeface="Papyrus" pitchFamily="66" charset="0"/>
              </a:rPr>
              <a:t>statement!</a:t>
            </a:r>
            <a:endParaRPr lang="en-US" sz="4400" dirty="0">
              <a:solidFill>
                <a:srgbClr val="0070C0"/>
              </a:solidFill>
              <a:latin typeface="Papyrus" pitchFamily="66" charset="0"/>
            </a:endParaRPr>
          </a:p>
        </p:txBody>
      </p:sp>
    </p:spTree>
    <p:extLst>
      <p:ext uri="{BB962C8B-B14F-4D97-AF65-F5344CB8AC3E}">
        <p14:creationId xmlns:p14="http://schemas.microsoft.com/office/powerpoint/2010/main" val="839832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20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t="-29000" b="-29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932497" y="6136518"/>
            <a:ext cx="1969465" cy="719473"/>
          </a:xfrm>
        </p:spPr>
        <p:txBody>
          <a:bodyPr>
            <a:normAutofit/>
          </a:bodyPr>
          <a:lstStyle/>
          <a:p>
            <a:pPr algn="r"/>
            <a:r>
              <a:rPr lang="en-US" sz="2800" dirty="0" smtClean="0">
                <a:solidFill>
                  <a:srgbClr val="3366FF"/>
                </a:solidFill>
                <a:latin typeface="Brush Script MT" pitchFamily="66" charset="0"/>
                <a:cs typeface="Apple Chancery"/>
              </a:rPr>
              <a:t>We Care</a:t>
            </a:r>
            <a:endParaRPr lang="en-US" sz="2800" dirty="0">
              <a:solidFill>
                <a:srgbClr val="3366FF"/>
              </a:solidFill>
              <a:latin typeface="Brush Script MT" pitchFamily="66" charset="0"/>
              <a:cs typeface="Apple Chancery"/>
            </a:endParaRPr>
          </a:p>
        </p:txBody>
      </p:sp>
      <p:sp>
        <p:nvSpPr>
          <p:cNvPr id="3" name="TextBox 2"/>
          <p:cNvSpPr txBox="1"/>
          <p:nvPr/>
        </p:nvSpPr>
        <p:spPr>
          <a:xfrm>
            <a:off x="0" y="1805779"/>
            <a:ext cx="9144000" cy="1015663"/>
          </a:xfrm>
          <a:prstGeom prst="rect">
            <a:avLst/>
          </a:prstGeom>
          <a:noFill/>
        </p:spPr>
        <p:txBody>
          <a:bodyPr wrap="square" rtlCol="0">
            <a:spAutoFit/>
          </a:bodyPr>
          <a:lstStyle/>
          <a:p>
            <a:r>
              <a:rPr lang="en-US" sz="6000" b="1" dirty="0" smtClean="0">
                <a:solidFill>
                  <a:schemeClr val="bg1"/>
                </a:solidFill>
                <a:latin typeface="Papyrus" pitchFamily="66" charset="0"/>
              </a:rPr>
              <a:t>II Thessalonians 1:7-9 </a:t>
            </a:r>
            <a:r>
              <a:rPr lang="en-US" sz="2800" b="1" dirty="0" smtClean="0">
                <a:solidFill>
                  <a:schemeClr val="bg1"/>
                </a:solidFill>
                <a:latin typeface="Papyrus" pitchFamily="66" charset="0"/>
              </a:rPr>
              <a:t>(pg. 312)</a:t>
            </a:r>
            <a:endParaRPr lang="en-US" sz="6000" b="1" dirty="0" smtClean="0">
              <a:solidFill>
                <a:schemeClr val="bg1"/>
              </a:solidFill>
              <a:latin typeface="Papyrus" pitchFamily="66" charset="0"/>
            </a:endParaRPr>
          </a:p>
        </p:txBody>
      </p:sp>
      <p:sp>
        <p:nvSpPr>
          <p:cNvPr id="4" name="TextBox 3"/>
          <p:cNvSpPr txBox="1"/>
          <p:nvPr/>
        </p:nvSpPr>
        <p:spPr>
          <a:xfrm>
            <a:off x="0" y="119746"/>
            <a:ext cx="9144000" cy="2031325"/>
          </a:xfrm>
          <a:prstGeom prst="rect">
            <a:avLst/>
          </a:prstGeom>
          <a:noFill/>
        </p:spPr>
        <p:txBody>
          <a:bodyPr wrap="square" rtlCol="0">
            <a:spAutoFit/>
          </a:bodyPr>
          <a:lstStyle/>
          <a:p>
            <a:pPr algn="ctr"/>
            <a:r>
              <a:rPr lang="en-US" sz="4200" b="1" dirty="0" smtClean="0">
                <a:solidFill>
                  <a:schemeClr val="accent6">
                    <a:lumMod val="75000"/>
                  </a:schemeClr>
                </a:solidFill>
                <a:latin typeface="Papyrus" pitchFamily="66" charset="0"/>
              </a:rPr>
              <a:t>So to get in to the saving gospel and avoid destruction, what does God say</a:t>
            </a:r>
          </a:p>
          <a:p>
            <a:pPr algn="ctr"/>
            <a:r>
              <a:rPr lang="en-US" sz="4200" b="1" dirty="0" smtClean="0">
                <a:solidFill>
                  <a:schemeClr val="accent6">
                    <a:lumMod val="75000"/>
                  </a:schemeClr>
                </a:solidFill>
                <a:latin typeface="Papyrus" pitchFamily="66" charset="0"/>
              </a:rPr>
              <a:t>I must do?</a:t>
            </a:r>
          </a:p>
        </p:txBody>
      </p:sp>
      <p:sp>
        <p:nvSpPr>
          <p:cNvPr id="5" name="TextBox 4"/>
          <p:cNvSpPr txBox="1"/>
          <p:nvPr/>
        </p:nvSpPr>
        <p:spPr>
          <a:xfrm>
            <a:off x="0" y="2690810"/>
            <a:ext cx="9144000" cy="4031873"/>
          </a:xfrm>
          <a:prstGeom prst="rect">
            <a:avLst/>
          </a:prstGeom>
          <a:noFill/>
        </p:spPr>
        <p:txBody>
          <a:bodyPr wrap="square" rtlCol="0">
            <a:spAutoFit/>
          </a:bodyPr>
          <a:lstStyle/>
          <a:p>
            <a:r>
              <a:rPr lang="en-US" sz="3200" dirty="0" smtClean="0">
                <a:latin typeface="Papyrus" pitchFamily="66" charset="0"/>
              </a:rPr>
              <a:t>7 and to </a:t>
            </a:r>
            <a:r>
              <a:rPr lang="en-US" sz="3200" b="1" dirty="0" smtClean="0">
                <a:latin typeface="Papyrus" pitchFamily="66" charset="0"/>
              </a:rPr>
              <a:t>give you who are troubled rest</a:t>
            </a:r>
            <a:r>
              <a:rPr lang="en-US" sz="3200" dirty="0" smtClean="0">
                <a:latin typeface="Papyrus" pitchFamily="66" charset="0"/>
              </a:rPr>
              <a:t> with us when the Lord Jesus is revealed from heaven with His mighty angels, 8 in flaming fire </a:t>
            </a:r>
            <a:r>
              <a:rPr lang="en-US" sz="3200" b="1" dirty="0" smtClean="0">
                <a:solidFill>
                  <a:schemeClr val="accent6">
                    <a:lumMod val="75000"/>
                  </a:schemeClr>
                </a:solidFill>
                <a:latin typeface="Papyrus" pitchFamily="66" charset="0"/>
              </a:rPr>
              <a:t>taking vengeance </a:t>
            </a:r>
            <a:r>
              <a:rPr lang="en-US" sz="3200" dirty="0" smtClean="0">
                <a:latin typeface="Papyrus" pitchFamily="66" charset="0"/>
              </a:rPr>
              <a:t>on </a:t>
            </a:r>
            <a:r>
              <a:rPr lang="en-US" sz="3200" dirty="0" smtClean="0">
                <a:solidFill>
                  <a:schemeClr val="accent6">
                    <a:lumMod val="75000"/>
                  </a:schemeClr>
                </a:solidFill>
                <a:latin typeface="Papyrus" pitchFamily="66" charset="0"/>
              </a:rPr>
              <a:t>those </a:t>
            </a:r>
            <a:r>
              <a:rPr lang="en-US" sz="3200" b="1" u="sng" dirty="0" smtClean="0">
                <a:solidFill>
                  <a:schemeClr val="accent6">
                    <a:lumMod val="75000"/>
                  </a:schemeClr>
                </a:solidFill>
                <a:latin typeface="Papyrus" pitchFamily="66" charset="0"/>
              </a:rPr>
              <a:t>who do not know God</a:t>
            </a:r>
            <a:r>
              <a:rPr lang="en-US" sz="3200" dirty="0" smtClean="0">
                <a:latin typeface="Papyrus" pitchFamily="66" charset="0"/>
              </a:rPr>
              <a:t>, and on those who </a:t>
            </a:r>
            <a:r>
              <a:rPr lang="en-US" sz="3200" b="1" dirty="0" smtClean="0">
                <a:solidFill>
                  <a:schemeClr val="accent6">
                    <a:lumMod val="75000"/>
                  </a:schemeClr>
                </a:solidFill>
                <a:latin typeface="Papyrus" pitchFamily="66" charset="0"/>
              </a:rPr>
              <a:t>do </a:t>
            </a:r>
            <a:r>
              <a:rPr lang="en-US" sz="3200" b="1" u="sng" dirty="0" smtClean="0">
                <a:solidFill>
                  <a:schemeClr val="accent6">
                    <a:lumMod val="75000"/>
                  </a:schemeClr>
                </a:solidFill>
                <a:latin typeface="Papyrus" pitchFamily="66" charset="0"/>
              </a:rPr>
              <a:t>not obey the gospel </a:t>
            </a:r>
            <a:r>
              <a:rPr lang="en-US" sz="3200" b="1" dirty="0" smtClean="0">
                <a:solidFill>
                  <a:schemeClr val="accent6">
                    <a:lumMod val="75000"/>
                  </a:schemeClr>
                </a:solidFill>
                <a:latin typeface="Papyrus" pitchFamily="66" charset="0"/>
              </a:rPr>
              <a:t>of our Lord Jesus Christ.</a:t>
            </a:r>
            <a:r>
              <a:rPr lang="en-US" sz="3200" dirty="0" smtClean="0">
                <a:latin typeface="Papyrus" pitchFamily="66" charset="0"/>
              </a:rPr>
              <a:t> 9 These shall be punished with everlasting destruction from the presence of the Lord and </a:t>
            </a:r>
          </a:p>
          <a:p>
            <a:r>
              <a:rPr lang="en-US" sz="3200" dirty="0" smtClean="0">
                <a:latin typeface="Papyrus" pitchFamily="66" charset="0"/>
              </a:rPr>
              <a:t>from the glory of His power,</a:t>
            </a:r>
            <a:endParaRPr lang="en-US" sz="3200" dirty="0">
              <a:latin typeface="Papyrus" pitchFamily="66" charset="0"/>
            </a:endParaRPr>
          </a:p>
        </p:txBody>
      </p:sp>
    </p:spTree>
    <p:extLst>
      <p:ext uri="{BB962C8B-B14F-4D97-AF65-F5344CB8AC3E}">
        <p14:creationId xmlns:p14="http://schemas.microsoft.com/office/powerpoint/2010/main" val="839832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7"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0" fill="hold"/>
                                        <p:tgtEl>
                                          <p:spTgt spid="5"/>
                                        </p:tgtEl>
                                        <p:attrNameLst>
                                          <p:attrName>ppt_x</p:attrName>
                                        </p:attrNameLst>
                                      </p:cBhvr>
                                      <p:tavLst>
                                        <p:tav tm="0">
                                          <p:val>
                                            <p:strVal val="#ppt_x"/>
                                          </p:val>
                                        </p:tav>
                                        <p:tav tm="100000">
                                          <p:val>
                                            <p:strVal val="#ppt_x"/>
                                          </p:val>
                                        </p:tav>
                                      </p:tavLst>
                                    </p:anim>
                                    <p:anim calcmode="lin" valueType="num">
                                      <p:cBhvr additive="base">
                                        <p:cTn id="13" dur="5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9000" r="-9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932497" y="6136518"/>
            <a:ext cx="1969465" cy="719473"/>
          </a:xfrm>
        </p:spPr>
        <p:txBody>
          <a:bodyPr>
            <a:normAutofit/>
          </a:bodyPr>
          <a:lstStyle/>
          <a:p>
            <a:pPr algn="r"/>
            <a:r>
              <a:rPr lang="en-US" sz="2800" dirty="0" smtClean="0">
                <a:solidFill>
                  <a:srgbClr val="3366FF"/>
                </a:solidFill>
                <a:latin typeface="Brush Script MT" pitchFamily="66" charset="0"/>
                <a:cs typeface="Apple Chancery"/>
              </a:rPr>
              <a:t>We Care</a:t>
            </a:r>
            <a:endParaRPr lang="en-US" sz="2800" dirty="0">
              <a:solidFill>
                <a:srgbClr val="3366FF"/>
              </a:solidFill>
              <a:latin typeface="Brush Script MT" pitchFamily="66" charset="0"/>
              <a:cs typeface="Apple Chancery"/>
            </a:endParaRPr>
          </a:p>
        </p:txBody>
      </p:sp>
      <p:sp>
        <p:nvSpPr>
          <p:cNvPr id="3" name="TextBox 2"/>
          <p:cNvSpPr txBox="1"/>
          <p:nvPr/>
        </p:nvSpPr>
        <p:spPr>
          <a:xfrm>
            <a:off x="0" y="0"/>
            <a:ext cx="8969829" cy="6863417"/>
          </a:xfrm>
          <a:prstGeom prst="rect">
            <a:avLst/>
          </a:prstGeom>
          <a:noFill/>
        </p:spPr>
        <p:txBody>
          <a:bodyPr wrap="square" rtlCol="0">
            <a:spAutoFit/>
          </a:bodyPr>
          <a:lstStyle/>
          <a:p>
            <a:r>
              <a:rPr lang="en-US" sz="4400" b="1" dirty="0" smtClean="0">
                <a:solidFill>
                  <a:srgbClr val="0070C0"/>
                </a:solidFill>
                <a:latin typeface="Papyrus" pitchFamily="66" charset="0"/>
              </a:rPr>
              <a:t>If God says we must “obey the gospel” to be saved, then…… </a:t>
            </a:r>
          </a:p>
          <a:p>
            <a:endParaRPr lang="en-US" sz="4400" b="1" dirty="0" smtClean="0">
              <a:solidFill>
                <a:srgbClr val="0070C0"/>
              </a:solidFill>
              <a:latin typeface="Papyrus" pitchFamily="66" charset="0"/>
            </a:endParaRPr>
          </a:p>
          <a:p>
            <a:endParaRPr lang="en-US" sz="4400" b="1" dirty="0" smtClean="0">
              <a:solidFill>
                <a:srgbClr val="0070C0"/>
              </a:solidFill>
              <a:latin typeface="Papyrus" pitchFamily="66" charset="0"/>
            </a:endParaRPr>
          </a:p>
          <a:p>
            <a:endParaRPr lang="en-US" sz="4400" b="1" dirty="0" smtClean="0">
              <a:solidFill>
                <a:srgbClr val="0070C0"/>
              </a:solidFill>
              <a:latin typeface="Papyrus" pitchFamily="66" charset="0"/>
            </a:endParaRPr>
          </a:p>
          <a:p>
            <a:endParaRPr lang="en-US" sz="4400" b="1" dirty="0" smtClean="0">
              <a:solidFill>
                <a:srgbClr val="0070C0"/>
              </a:solidFill>
              <a:latin typeface="Papyrus" pitchFamily="66" charset="0"/>
            </a:endParaRPr>
          </a:p>
          <a:p>
            <a:endParaRPr lang="en-US" sz="4400" b="1" dirty="0" smtClean="0">
              <a:solidFill>
                <a:srgbClr val="0070C0"/>
              </a:solidFill>
              <a:latin typeface="Papyrus" pitchFamily="66" charset="0"/>
            </a:endParaRPr>
          </a:p>
          <a:p>
            <a:endParaRPr lang="en-US" sz="4400" b="1" dirty="0" smtClean="0">
              <a:solidFill>
                <a:srgbClr val="0070C0"/>
              </a:solidFill>
              <a:latin typeface="Papyrus" pitchFamily="66" charset="0"/>
            </a:endParaRPr>
          </a:p>
          <a:p>
            <a:r>
              <a:rPr lang="en-US" sz="4400" b="1" dirty="0" smtClean="0">
                <a:solidFill>
                  <a:srgbClr val="0070C0"/>
                </a:solidFill>
                <a:latin typeface="Papyrus" pitchFamily="66" charset="0"/>
              </a:rPr>
              <a:t>How am I supposed to obey the     gospel?</a:t>
            </a:r>
            <a:endParaRPr lang="en-US" sz="4400" b="1" dirty="0">
              <a:solidFill>
                <a:srgbClr val="0070C0"/>
              </a:solidFill>
              <a:latin typeface="Papyrus" pitchFamily="66" charset="0"/>
            </a:endParaRPr>
          </a:p>
        </p:txBody>
      </p:sp>
      <p:pic>
        <p:nvPicPr>
          <p:cNvPr id="4" name="Picture 3" descr="Gospel drawing.jpg"/>
          <p:cNvPicPr>
            <a:picLocks noChangeAspect="1"/>
          </p:cNvPicPr>
          <p:nvPr/>
        </p:nvPicPr>
        <p:blipFill>
          <a:blip r:embed="rId3" cstate="print"/>
          <a:stretch>
            <a:fillRect/>
          </a:stretch>
        </p:blipFill>
        <p:spPr>
          <a:xfrm>
            <a:off x="2686252" y="6387465"/>
            <a:ext cx="619125" cy="180975"/>
          </a:xfrm>
          <a:prstGeom prst="rect">
            <a:avLst/>
          </a:prstGeom>
        </p:spPr>
      </p:pic>
    </p:spTree>
    <p:extLst>
      <p:ext uri="{BB962C8B-B14F-4D97-AF65-F5344CB8AC3E}">
        <p14:creationId xmlns:p14="http://schemas.microsoft.com/office/powerpoint/2010/main" val="83983268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32497" y="6136518"/>
            <a:ext cx="1969465" cy="719473"/>
          </a:xfrm>
        </p:spPr>
        <p:txBody>
          <a:bodyPr>
            <a:normAutofit/>
          </a:bodyPr>
          <a:lstStyle/>
          <a:p>
            <a:pPr algn="r"/>
            <a:r>
              <a:rPr lang="en-US" sz="2800" dirty="0" smtClean="0">
                <a:solidFill>
                  <a:srgbClr val="3366FF"/>
                </a:solidFill>
                <a:latin typeface="Brush Script MT" pitchFamily="66" charset="0"/>
                <a:cs typeface="Apple Chancery"/>
              </a:rPr>
              <a:t>We Care</a:t>
            </a:r>
            <a:endParaRPr lang="en-US" sz="2800" dirty="0">
              <a:solidFill>
                <a:srgbClr val="3366FF"/>
              </a:solidFill>
              <a:latin typeface="Brush Script MT" pitchFamily="66" charset="0"/>
              <a:cs typeface="Apple Chancery"/>
            </a:endParaRPr>
          </a:p>
        </p:txBody>
      </p:sp>
      <p:sp>
        <p:nvSpPr>
          <p:cNvPr id="3" name="TextBox 2"/>
          <p:cNvSpPr txBox="1"/>
          <p:nvPr/>
        </p:nvSpPr>
        <p:spPr>
          <a:xfrm>
            <a:off x="631372" y="206829"/>
            <a:ext cx="6909876" cy="1015663"/>
          </a:xfrm>
          <a:prstGeom prst="rect">
            <a:avLst/>
          </a:prstGeom>
          <a:noFill/>
        </p:spPr>
        <p:txBody>
          <a:bodyPr wrap="square" rtlCol="0">
            <a:spAutoFit/>
          </a:bodyPr>
          <a:lstStyle/>
          <a:p>
            <a:r>
              <a:rPr lang="en-US" sz="6000" b="1" dirty="0" smtClean="0">
                <a:solidFill>
                  <a:srgbClr val="0070C0"/>
                </a:solidFill>
                <a:latin typeface="Papyrus" pitchFamily="66" charset="0"/>
              </a:rPr>
              <a:t>Romans 6:3-6 </a:t>
            </a:r>
            <a:r>
              <a:rPr lang="en-US" sz="2800" b="1" dirty="0" smtClean="0">
                <a:solidFill>
                  <a:srgbClr val="0070C0"/>
                </a:solidFill>
                <a:latin typeface="Papyrus" pitchFamily="66" charset="0"/>
              </a:rPr>
              <a:t>(pg. 235)</a:t>
            </a:r>
            <a:endParaRPr lang="en-US" sz="6000" b="1" dirty="0" smtClean="0">
              <a:solidFill>
                <a:srgbClr val="0070C0"/>
              </a:solidFill>
              <a:latin typeface="Papyrus" pitchFamily="66" charset="0"/>
            </a:endParaRPr>
          </a:p>
        </p:txBody>
      </p:sp>
      <p:sp>
        <p:nvSpPr>
          <p:cNvPr id="4" name="TextBox 3"/>
          <p:cNvSpPr txBox="1"/>
          <p:nvPr/>
        </p:nvSpPr>
        <p:spPr>
          <a:xfrm>
            <a:off x="0" y="1222492"/>
            <a:ext cx="8901962" cy="5170646"/>
          </a:xfrm>
          <a:prstGeom prst="rect">
            <a:avLst/>
          </a:prstGeom>
          <a:noFill/>
        </p:spPr>
        <p:txBody>
          <a:bodyPr wrap="square" rtlCol="0">
            <a:spAutoFit/>
          </a:bodyPr>
          <a:lstStyle/>
          <a:p>
            <a:r>
              <a:rPr lang="en-US" sz="3000" dirty="0" smtClean="0">
                <a:latin typeface="Papyrus" pitchFamily="66" charset="0"/>
              </a:rPr>
              <a:t>3 Or do you not know that as many of us as were </a:t>
            </a:r>
            <a:r>
              <a:rPr lang="en-US" sz="3000" b="1" u="sng" dirty="0" smtClean="0">
                <a:solidFill>
                  <a:schemeClr val="accent6">
                    <a:lumMod val="75000"/>
                  </a:schemeClr>
                </a:solidFill>
                <a:latin typeface="Papyrus" pitchFamily="66" charset="0"/>
              </a:rPr>
              <a:t>baptized into Christ Jesus </a:t>
            </a:r>
            <a:r>
              <a:rPr lang="en-US" sz="3000" b="1" dirty="0" smtClean="0">
                <a:solidFill>
                  <a:schemeClr val="accent6">
                    <a:lumMod val="75000"/>
                  </a:schemeClr>
                </a:solidFill>
                <a:latin typeface="Papyrus" pitchFamily="66" charset="0"/>
              </a:rPr>
              <a:t>were </a:t>
            </a:r>
            <a:r>
              <a:rPr lang="en-US" sz="3000" b="1" u="sng" dirty="0" smtClean="0">
                <a:solidFill>
                  <a:schemeClr val="accent6">
                    <a:lumMod val="75000"/>
                  </a:schemeClr>
                </a:solidFill>
                <a:latin typeface="Papyrus" pitchFamily="66" charset="0"/>
              </a:rPr>
              <a:t>baptized into His death? </a:t>
            </a:r>
            <a:r>
              <a:rPr lang="en-US" sz="3000" dirty="0" smtClean="0">
                <a:latin typeface="Papyrus" pitchFamily="66" charset="0"/>
              </a:rPr>
              <a:t>4 Therefore </a:t>
            </a:r>
            <a:r>
              <a:rPr lang="en-US" sz="3000" b="1" dirty="0" smtClean="0">
                <a:solidFill>
                  <a:schemeClr val="accent6">
                    <a:lumMod val="75000"/>
                  </a:schemeClr>
                </a:solidFill>
                <a:latin typeface="Papyrus" pitchFamily="66" charset="0"/>
              </a:rPr>
              <a:t>we were </a:t>
            </a:r>
            <a:r>
              <a:rPr lang="en-US" sz="3000" b="1" u="sng" dirty="0" smtClean="0">
                <a:solidFill>
                  <a:schemeClr val="accent6">
                    <a:lumMod val="75000"/>
                  </a:schemeClr>
                </a:solidFill>
                <a:latin typeface="Papyrus" pitchFamily="66" charset="0"/>
              </a:rPr>
              <a:t>buried with Him through baptism </a:t>
            </a:r>
            <a:r>
              <a:rPr lang="en-US" sz="3000" dirty="0" smtClean="0">
                <a:latin typeface="Papyrus" pitchFamily="66" charset="0"/>
              </a:rPr>
              <a:t>into death, that </a:t>
            </a:r>
            <a:r>
              <a:rPr lang="en-US" sz="3000" b="1" dirty="0" smtClean="0">
                <a:solidFill>
                  <a:schemeClr val="accent6">
                    <a:lumMod val="75000"/>
                  </a:schemeClr>
                </a:solidFill>
                <a:latin typeface="Papyrus" pitchFamily="66" charset="0"/>
              </a:rPr>
              <a:t>just as Christ was raised </a:t>
            </a:r>
            <a:r>
              <a:rPr lang="en-US" sz="3000" dirty="0" smtClean="0">
                <a:latin typeface="Papyrus" pitchFamily="66" charset="0"/>
              </a:rPr>
              <a:t>from the dead by the glory of the Father, even so </a:t>
            </a:r>
            <a:r>
              <a:rPr lang="en-US" sz="3000" b="1" dirty="0" smtClean="0">
                <a:solidFill>
                  <a:schemeClr val="accent6">
                    <a:lumMod val="75000"/>
                  </a:schemeClr>
                </a:solidFill>
                <a:latin typeface="Papyrus" pitchFamily="66" charset="0"/>
              </a:rPr>
              <a:t>we also should walk in newness of life</a:t>
            </a:r>
            <a:r>
              <a:rPr lang="en-US" sz="3000" dirty="0" smtClean="0">
                <a:latin typeface="Papyrus" pitchFamily="66" charset="0"/>
              </a:rPr>
              <a:t>. 5 For if we have been </a:t>
            </a:r>
            <a:r>
              <a:rPr lang="en-US" sz="3000" b="1" u="sng" dirty="0" smtClean="0">
                <a:solidFill>
                  <a:schemeClr val="accent6">
                    <a:lumMod val="75000"/>
                  </a:schemeClr>
                </a:solidFill>
                <a:latin typeface="Papyrus" pitchFamily="66" charset="0"/>
              </a:rPr>
              <a:t>united together in the likeness of His death</a:t>
            </a:r>
            <a:r>
              <a:rPr lang="en-US" sz="3000" dirty="0" smtClean="0">
                <a:latin typeface="Papyrus" pitchFamily="66" charset="0"/>
              </a:rPr>
              <a:t>, certainly </a:t>
            </a:r>
            <a:r>
              <a:rPr lang="en-US" sz="3000" b="1" dirty="0" smtClean="0">
                <a:solidFill>
                  <a:schemeClr val="accent6">
                    <a:lumMod val="75000"/>
                  </a:schemeClr>
                </a:solidFill>
                <a:latin typeface="Papyrus" pitchFamily="66" charset="0"/>
              </a:rPr>
              <a:t>we also shall be </a:t>
            </a:r>
            <a:r>
              <a:rPr lang="en-US" sz="3000" b="1" u="sng" dirty="0" smtClean="0">
                <a:solidFill>
                  <a:schemeClr val="accent6">
                    <a:lumMod val="75000"/>
                  </a:schemeClr>
                </a:solidFill>
                <a:latin typeface="Papyrus" pitchFamily="66" charset="0"/>
              </a:rPr>
              <a:t>in the likeness of His resurrection</a:t>
            </a:r>
            <a:r>
              <a:rPr lang="en-US" sz="3000" dirty="0" smtClean="0">
                <a:latin typeface="Papyrus" pitchFamily="66" charset="0"/>
              </a:rPr>
              <a:t>, 6 knowing this, that </a:t>
            </a:r>
            <a:r>
              <a:rPr lang="en-US" sz="3000" b="1" dirty="0" smtClean="0">
                <a:solidFill>
                  <a:schemeClr val="accent6">
                    <a:lumMod val="75000"/>
                  </a:schemeClr>
                </a:solidFill>
                <a:latin typeface="Papyrus" pitchFamily="66" charset="0"/>
              </a:rPr>
              <a:t>our old man was crucified with Him</a:t>
            </a:r>
            <a:r>
              <a:rPr lang="en-US" sz="3000" dirty="0" smtClean="0">
                <a:latin typeface="Papyrus" pitchFamily="66" charset="0"/>
              </a:rPr>
              <a:t>, that the body of sin might be done away with, that we should no longer be slaves of sin.</a:t>
            </a:r>
            <a:endParaRPr lang="en-US" sz="3000" dirty="0">
              <a:latin typeface="Papyrus" pitchFamily="66" charset="0"/>
            </a:endParaRPr>
          </a:p>
        </p:txBody>
      </p:sp>
    </p:spTree>
    <p:extLst>
      <p:ext uri="{BB962C8B-B14F-4D97-AF65-F5344CB8AC3E}">
        <p14:creationId xmlns:p14="http://schemas.microsoft.com/office/powerpoint/2010/main" val="839832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0" fill="hold"/>
                                        <p:tgtEl>
                                          <p:spTgt spid="4"/>
                                        </p:tgtEl>
                                        <p:attrNameLst>
                                          <p:attrName>ppt_x</p:attrName>
                                        </p:attrNameLst>
                                      </p:cBhvr>
                                      <p:tavLst>
                                        <p:tav tm="0">
                                          <p:val>
                                            <p:strVal val="#ppt_x"/>
                                          </p:val>
                                        </p:tav>
                                        <p:tav tm="100000">
                                          <p:val>
                                            <p:strVal val="#ppt_x"/>
                                          </p:val>
                                        </p:tav>
                                      </p:tavLst>
                                    </p:anim>
                                    <p:anim calcmode="lin" valueType="num">
                                      <p:cBhvr additive="base">
                                        <p:cTn id="8" dur="50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32497" y="6136518"/>
            <a:ext cx="1969465" cy="719473"/>
          </a:xfrm>
        </p:spPr>
        <p:txBody>
          <a:bodyPr>
            <a:normAutofit/>
          </a:bodyPr>
          <a:lstStyle/>
          <a:p>
            <a:pPr algn="r"/>
            <a:r>
              <a:rPr lang="en-US" sz="2800" dirty="0" smtClean="0">
                <a:solidFill>
                  <a:srgbClr val="3366FF"/>
                </a:solidFill>
                <a:latin typeface="Brush Script MT" pitchFamily="66" charset="0"/>
                <a:cs typeface="Apple Chancery"/>
              </a:rPr>
              <a:t>We Care</a:t>
            </a:r>
            <a:endParaRPr lang="en-US" sz="2800" dirty="0">
              <a:solidFill>
                <a:srgbClr val="3366FF"/>
              </a:solidFill>
              <a:latin typeface="Brush Script MT" pitchFamily="66" charset="0"/>
              <a:cs typeface="Apple Chancery"/>
            </a:endParaRPr>
          </a:p>
        </p:txBody>
      </p:sp>
      <p:sp>
        <p:nvSpPr>
          <p:cNvPr id="3" name="TextBox 2"/>
          <p:cNvSpPr txBox="1"/>
          <p:nvPr/>
        </p:nvSpPr>
        <p:spPr>
          <a:xfrm>
            <a:off x="631372" y="206829"/>
            <a:ext cx="7282542" cy="1015663"/>
          </a:xfrm>
          <a:prstGeom prst="rect">
            <a:avLst/>
          </a:prstGeom>
          <a:noFill/>
        </p:spPr>
        <p:txBody>
          <a:bodyPr wrap="square" rtlCol="0">
            <a:spAutoFit/>
          </a:bodyPr>
          <a:lstStyle/>
          <a:p>
            <a:r>
              <a:rPr lang="en-US" sz="6000" b="1" dirty="0" smtClean="0">
                <a:solidFill>
                  <a:srgbClr val="0070C0"/>
                </a:solidFill>
                <a:latin typeface="Papyrus" pitchFamily="66" charset="0"/>
              </a:rPr>
              <a:t>Romans 6:17-18 </a:t>
            </a:r>
            <a:r>
              <a:rPr lang="en-US" sz="2800" b="1" dirty="0" smtClean="0">
                <a:solidFill>
                  <a:srgbClr val="0070C0"/>
                </a:solidFill>
                <a:latin typeface="Papyrus" pitchFamily="66" charset="0"/>
              </a:rPr>
              <a:t>(pg. 236)</a:t>
            </a:r>
            <a:endParaRPr lang="en-US" sz="6000" b="1" dirty="0" smtClean="0">
              <a:solidFill>
                <a:srgbClr val="0070C0"/>
              </a:solidFill>
              <a:latin typeface="Papyrus" pitchFamily="66" charset="0"/>
            </a:endParaRPr>
          </a:p>
        </p:txBody>
      </p:sp>
      <p:sp>
        <p:nvSpPr>
          <p:cNvPr id="4" name="TextBox 3"/>
          <p:cNvSpPr txBox="1"/>
          <p:nvPr/>
        </p:nvSpPr>
        <p:spPr>
          <a:xfrm>
            <a:off x="478972" y="1360714"/>
            <a:ext cx="7794172" cy="4401205"/>
          </a:xfrm>
          <a:prstGeom prst="rect">
            <a:avLst/>
          </a:prstGeom>
          <a:noFill/>
        </p:spPr>
        <p:txBody>
          <a:bodyPr wrap="square" rtlCol="0">
            <a:spAutoFit/>
          </a:bodyPr>
          <a:lstStyle/>
          <a:p>
            <a:r>
              <a:rPr lang="en-US" sz="4000" dirty="0" smtClean="0">
                <a:latin typeface="Papyrus" pitchFamily="66" charset="0"/>
              </a:rPr>
              <a:t>17 But God be thanked that though you were slaves of sin, yet </a:t>
            </a:r>
            <a:r>
              <a:rPr lang="en-US" sz="4000" b="1" dirty="0" smtClean="0">
                <a:solidFill>
                  <a:schemeClr val="accent6">
                    <a:lumMod val="75000"/>
                  </a:schemeClr>
                </a:solidFill>
                <a:latin typeface="Papyrus" pitchFamily="66" charset="0"/>
              </a:rPr>
              <a:t>you obeyed </a:t>
            </a:r>
            <a:r>
              <a:rPr lang="en-US" sz="4000" dirty="0" smtClean="0">
                <a:latin typeface="Papyrus" pitchFamily="66" charset="0"/>
              </a:rPr>
              <a:t>from the heart that form of doctrine to which you were delivered. 18 And having </a:t>
            </a:r>
            <a:r>
              <a:rPr lang="en-US" sz="4000" b="1" dirty="0" smtClean="0">
                <a:solidFill>
                  <a:schemeClr val="accent6">
                    <a:lumMod val="75000"/>
                  </a:schemeClr>
                </a:solidFill>
                <a:latin typeface="Papyrus" pitchFamily="66" charset="0"/>
              </a:rPr>
              <a:t>been set free from sin</a:t>
            </a:r>
            <a:r>
              <a:rPr lang="en-US" sz="4000" dirty="0" smtClean="0">
                <a:latin typeface="Papyrus" pitchFamily="66" charset="0"/>
              </a:rPr>
              <a:t>, you became slaves of righteousness. </a:t>
            </a:r>
            <a:endParaRPr lang="en-US" sz="4000" dirty="0">
              <a:latin typeface="Papyrus" pitchFamily="66" charset="0"/>
            </a:endParaRPr>
          </a:p>
        </p:txBody>
      </p:sp>
    </p:spTree>
    <p:extLst>
      <p:ext uri="{BB962C8B-B14F-4D97-AF65-F5344CB8AC3E}">
        <p14:creationId xmlns:p14="http://schemas.microsoft.com/office/powerpoint/2010/main" val="839832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32497" y="6136518"/>
            <a:ext cx="1969465" cy="719473"/>
          </a:xfrm>
        </p:spPr>
        <p:txBody>
          <a:bodyPr>
            <a:normAutofit/>
          </a:bodyPr>
          <a:lstStyle/>
          <a:p>
            <a:pPr algn="r"/>
            <a:r>
              <a:rPr lang="en-US" sz="2800" dirty="0" smtClean="0">
                <a:solidFill>
                  <a:srgbClr val="3366FF"/>
                </a:solidFill>
                <a:latin typeface="Brush Script MT" pitchFamily="66" charset="0"/>
                <a:cs typeface="Apple Chancery"/>
              </a:rPr>
              <a:t>We Care</a:t>
            </a:r>
            <a:endParaRPr lang="en-US" sz="2800" dirty="0">
              <a:solidFill>
                <a:srgbClr val="3366FF"/>
              </a:solidFill>
              <a:latin typeface="Brush Script MT" pitchFamily="66" charset="0"/>
              <a:cs typeface="Apple Chancery"/>
            </a:endParaRPr>
          </a:p>
        </p:txBody>
      </p:sp>
      <p:grpSp>
        <p:nvGrpSpPr>
          <p:cNvPr id="3" name="Group 14"/>
          <p:cNvGrpSpPr/>
          <p:nvPr/>
        </p:nvGrpSpPr>
        <p:grpSpPr>
          <a:xfrm>
            <a:off x="152399" y="111133"/>
            <a:ext cx="8757700" cy="7393347"/>
            <a:chOff x="152399" y="111133"/>
            <a:chExt cx="8757700" cy="7393347"/>
          </a:xfrm>
        </p:grpSpPr>
        <p:grpSp>
          <p:nvGrpSpPr>
            <p:cNvPr id="4" name="Group 31"/>
            <p:cNvGrpSpPr/>
            <p:nvPr/>
          </p:nvGrpSpPr>
          <p:grpSpPr>
            <a:xfrm>
              <a:off x="152399" y="111133"/>
              <a:ext cx="2895601" cy="4131930"/>
              <a:chOff x="152399" y="111133"/>
              <a:chExt cx="2895601" cy="4131930"/>
            </a:xfrm>
          </p:grpSpPr>
          <p:cxnSp>
            <p:nvCxnSpPr>
              <p:cNvPr id="16" name="Straight Arrow Connector 15"/>
              <p:cNvCxnSpPr/>
              <p:nvPr/>
            </p:nvCxnSpPr>
            <p:spPr>
              <a:xfrm rot="16200000" flipH="1">
                <a:off x="-427575" y="767488"/>
                <a:ext cx="4055549" cy="2895601"/>
              </a:xfrm>
              <a:prstGeom prst="straightConnector1">
                <a:avLst/>
              </a:prstGeom>
              <a:ln w="38100">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pic>
            <p:nvPicPr>
              <p:cNvPr id="2055" name="Picture 7" descr="C:\Users\Owner\AppData\Local\Microsoft\Windows\Temporary Internet Files\Content.IE5\12RJV0C0\MC900194046[1].wmf"/>
              <p:cNvPicPr>
                <a:picLocks noChangeAspect="1" noChangeArrowheads="1"/>
              </p:cNvPicPr>
              <p:nvPr/>
            </p:nvPicPr>
            <p:blipFill>
              <a:blip r:embed="rId2" cstate="print"/>
              <a:srcRect/>
              <a:stretch>
                <a:fillRect/>
              </a:stretch>
            </p:blipFill>
            <p:spPr bwMode="auto">
              <a:xfrm>
                <a:off x="152399" y="473889"/>
                <a:ext cx="1769421" cy="3171356"/>
              </a:xfrm>
              <a:prstGeom prst="rect">
                <a:avLst/>
              </a:prstGeom>
              <a:noFill/>
            </p:spPr>
          </p:pic>
          <p:sp>
            <p:nvSpPr>
              <p:cNvPr id="12" name="TextBox 11"/>
              <p:cNvSpPr txBox="1"/>
              <p:nvPr/>
            </p:nvSpPr>
            <p:spPr>
              <a:xfrm>
                <a:off x="182783" y="111133"/>
                <a:ext cx="1960473" cy="584775"/>
              </a:xfrm>
              <a:prstGeom prst="rect">
                <a:avLst/>
              </a:prstGeom>
              <a:noFill/>
            </p:spPr>
            <p:txBody>
              <a:bodyPr wrap="square" rtlCol="0">
                <a:spAutoFit/>
              </a:bodyPr>
              <a:lstStyle/>
              <a:p>
                <a:pPr algn="ctr"/>
                <a:r>
                  <a:rPr lang="en-US" sz="3200" b="1" dirty="0" smtClean="0">
                    <a:solidFill>
                      <a:schemeClr val="accent6">
                        <a:lumMod val="75000"/>
                      </a:schemeClr>
                    </a:solidFill>
                    <a:latin typeface="Papyrus" pitchFamily="66" charset="0"/>
                  </a:rPr>
                  <a:t>Died</a:t>
                </a:r>
                <a:endParaRPr lang="en-US" sz="3200" b="1" dirty="0">
                  <a:solidFill>
                    <a:schemeClr val="accent6">
                      <a:lumMod val="75000"/>
                    </a:schemeClr>
                  </a:solidFill>
                  <a:latin typeface="Papyrus" pitchFamily="66" charset="0"/>
                </a:endParaRPr>
              </a:p>
            </p:txBody>
          </p:sp>
        </p:grpSp>
        <p:grpSp>
          <p:nvGrpSpPr>
            <p:cNvPr id="5" name="Group 32"/>
            <p:cNvGrpSpPr/>
            <p:nvPr/>
          </p:nvGrpSpPr>
          <p:grpSpPr>
            <a:xfrm>
              <a:off x="2100937" y="4243064"/>
              <a:ext cx="4348554" cy="3261416"/>
              <a:chOff x="2100937" y="4243064"/>
              <a:chExt cx="4348554" cy="3261416"/>
            </a:xfrm>
          </p:grpSpPr>
          <p:pic>
            <p:nvPicPr>
              <p:cNvPr id="11" name="Picture 10" descr="1peter1_3-pln.jpg"/>
              <p:cNvPicPr>
                <a:picLocks noChangeAspect="1"/>
              </p:cNvPicPr>
              <p:nvPr/>
            </p:nvPicPr>
            <p:blipFill>
              <a:blip r:embed="rId3" cstate="print"/>
              <a:stretch>
                <a:fillRect/>
              </a:stretch>
            </p:blipFill>
            <p:spPr>
              <a:xfrm>
                <a:off x="2100937" y="4243064"/>
                <a:ext cx="4348554" cy="3261416"/>
              </a:xfrm>
              <a:prstGeom prst="roundRect">
                <a:avLst/>
              </a:prstGeom>
              <a:effectLst>
                <a:softEdge rad="63500"/>
              </a:effectLst>
            </p:spPr>
          </p:pic>
          <p:sp>
            <p:nvSpPr>
              <p:cNvPr id="13" name="TextBox 12"/>
              <p:cNvSpPr txBox="1"/>
              <p:nvPr/>
            </p:nvSpPr>
            <p:spPr>
              <a:xfrm>
                <a:off x="3546338" y="4386943"/>
                <a:ext cx="1960473" cy="584775"/>
              </a:xfrm>
              <a:prstGeom prst="rect">
                <a:avLst/>
              </a:prstGeom>
              <a:noFill/>
            </p:spPr>
            <p:txBody>
              <a:bodyPr wrap="square" rtlCol="0">
                <a:spAutoFit/>
              </a:bodyPr>
              <a:lstStyle/>
              <a:p>
                <a:pPr algn="ctr"/>
                <a:r>
                  <a:rPr lang="en-US" sz="3200" b="1" dirty="0" smtClean="0">
                    <a:latin typeface="Papyrus" pitchFamily="66" charset="0"/>
                  </a:rPr>
                  <a:t>Buried</a:t>
                </a:r>
                <a:endParaRPr lang="en-US" sz="3200" b="1" dirty="0">
                  <a:latin typeface="Papyrus" pitchFamily="66" charset="0"/>
                </a:endParaRPr>
              </a:p>
            </p:txBody>
          </p:sp>
        </p:grpSp>
        <p:grpSp>
          <p:nvGrpSpPr>
            <p:cNvPr id="6" name="Group 34"/>
            <p:cNvGrpSpPr/>
            <p:nvPr/>
          </p:nvGrpSpPr>
          <p:grpSpPr>
            <a:xfrm>
              <a:off x="5932706" y="140256"/>
              <a:ext cx="2977393" cy="4102811"/>
              <a:chOff x="5932706" y="140256"/>
              <a:chExt cx="2977393" cy="4102811"/>
            </a:xfrm>
          </p:grpSpPr>
          <p:cxnSp>
            <p:nvCxnSpPr>
              <p:cNvPr id="17" name="Straight Arrow Connector 16"/>
              <p:cNvCxnSpPr/>
              <p:nvPr/>
            </p:nvCxnSpPr>
            <p:spPr>
              <a:xfrm rot="5400000" flipH="1" flipV="1">
                <a:off x="5462238" y="1030863"/>
                <a:ext cx="3682672" cy="2741735"/>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pic>
            <p:nvPicPr>
              <p:cNvPr id="2050" name="Picture 2" descr="C:\Users\Owner\AppData\Local\Microsoft\Windows\Temporary Internet Files\Content.IE5\30MIMN7A\MC900156073[1].wmf"/>
              <p:cNvPicPr>
                <a:picLocks noChangeAspect="1" noChangeArrowheads="1"/>
              </p:cNvPicPr>
              <p:nvPr/>
            </p:nvPicPr>
            <p:blipFill>
              <a:blip r:embed="rId4" cstate="print"/>
              <a:srcRect/>
              <a:stretch>
                <a:fillRect/>
              </a:stretch>
            </p:blipFill>
            <p:spPr bwMode="auto">
              <a:xfrm>
                <a:off x="6813059" y="560394"/>
                <a:ext cx="1861383" cy="3307279"/>
              </a:xfrm>
              <a:prstGeom prst="rect">
                <a:avLst/>
              </a:prstGeom>
              <a:noFill/>
            </p:spPr>
          </p:pic>
          <p:sp>
            <p:nvSpPr>
              <p:cNvPr id="14" name="TextBox 13"/>
              <p:cNvSpPr txBox="1"/>
              <p:nvPr/>
            </p:nvSpPr>
            <p:spPr>
              <a:xfrm>
                <a:off x="6414034" y="140256"/>
                <a:ext cx="2496065" cy="584775"/>
              </a:xfrm>
              <a:prstGeom prst="rect">
                <a:avLst/>
              </a:prstGeom>
              <a:noFill/>
            </p:spPr>
            <p:txBody>
              <a:bodyPr wrap="square" rtlCol="0">
                <a:spAutoFit/>
              </a:bodyPr>
              <a:lstStyle/>
              <a:p>
                <a:pPr algn="ctr"/>
                <a:r>
                  <a:rPr lang="en-US" sz="3200" b="1" dirty="0" smtClean="0">
                    <a:solidFill>
                      <a:srgbClr val="0070C0"/>
                    </a:solidFill>
                    <a:latin typeface="Papyrus" pitchFamily="66" charset="0"/>
                  </a:rPr>
                  <a:t>Raised</a:t>
                </a:r>
                <a:endParaRPr lang="en-US" sz="3200" b="1" dirty="0">
                  <a:solidFill>
                    <a:srgbClr val="0070C0"/>
                  </a:solidFill>
                  <a:latin typeface="Papyrus" pitchFamily="66" charset="0"/>
                </a:endParaRPr>
              </a:p>
            </p:txBody>
          </p:sp>
        </p:grpSp>
      </p:grpSp>
      <p:sp>
        <p:nvSpPr>
          <p:cNvPr id="37" name="TextBox 36"/>
          <p:cNvSpPr txBox="1"/>
          <p:nvPr/>
        </p:nvSpPr>
        <p:spPr>
          <a:xfrm>
            <a:off x="2013848" y="1611087"/>
            <a:ext cx="4996549" cy="2308324"/>
          </a:xfrm>
          <a:prstGeom prst="rect">
            <a:avLst/>
          </a:prstGeom>
          <a:noFill/>
        </p:spPr>
        <p:txBody>
          <a:bodyPr wrap="square" rtlCol="0">
            <a:spAutoFit/>
          </a:bodyPr>
          <a:lstStyle/>
          <a:p>
            <a:pPr algn="ctr"/>
            <a:r>
              <a:rPr lang="en-US" sz="3600" dirty="0" smtClean="0">
                <a:latin typeface="Papyrus" pitchFamily="66" charset="0"/>
              </a:rPr>
              <a:t>The gospel re-enacted at baptism - how we get into Jesus death!</a:t>
            </a:r>
          </a:p>
          <a:p>
            <a:pPr algn="ctr"/>
            <a:r>
              <a:rPr lang="en-US" sz="3600" b="1" dirty="0" smtClean="0">
                <a:solidFill>
                  <a:srgbClr val="0070C0"/>
                </a:solidFill>
                <a:latin typeface="Papyrus" pitchFamily="66" charset="0"/>
              </a:rPr>
              <a:t>Romans 6:3-6</a:t>
            </a:r>
            <a:endParaRPr lang="en-US" sz="3600" b="1" dirty="0">
              <a:solidFill>
                <a:srgbClr val="0070C0"/>
              </a:solidFill>
              <a:latin typeface="Papyrus" pitchFamily="66" charset="0"/>
            </a:endParaRPr>
          </a:p>
        </p:txBody>
      </p:sp>
      <p:pic>
        <p:nvPicPr>
          <p:cNvPr id="18" name="Picture 17" descr="t_Baptism001.gif"/>
          <p:cNvPicPr>
            <a:picLocks noChangeAspect="1"/>
          </p:cNvPicPr>
          <p:nvPr/>
        </p:nvPicPr>
        <p:blipFill>
          <a:blip r:embed="rId5" cstate="print"/>
          <a:stretch>
            <a:fillRect/>
          </a:stretch>
        </p:blipFill>
        <p:spPr>
          <a:xfrm>
            <a:off x="3546339" y="4971718"/>
            <a:ext cx="2137769" cy="1593610"/>
          </a:xfrm>
          <a:prstGeom prst="roundRect">
            <a:avLst/>
          </a:prstGeom>
          <a:effectLst>
            <a:softEdge rad="63500"/>
          </a:effectLst>
          <a:scene3d>
            <a:camera prst="orthographicFront">
              <a:rot lat="0" lon="10800000" rev="0"/>
            </a:camera>
            <a:lightRig rig="threePt" dir="t"/>
          </a:scene3d>
        </p:spPr>
      </p:pic>
      <p:pic>
        <p:nvPicPr>
          <p:cNvPr id="19" name="Picture 18" descr="Gospel drawing.jpg"/>
          <p:cNvPicPr>
            <a:picLocks noChangeAspect="1"/>
          </p:cNvPicPr>
          <p:nvPr/>
        </p:nvPicPr>
        <p:blipFill>
          <a:blip r:embed="rId6" cstate="print"/>
          <a:stretch>
            <a:fillRect/>
          </a:stretch>
        </p:blipFill>
        <p:spPr>
          <a:xfrm>
            <a:off x="8524875" y="6675016"/>
            <a:ext cx="619125" cy="180975"/>
          </a:xfrm>
          <a:prstGeom prst="rect">
            <a:avLst/>
          </a:prstGeom>
        </p:spPr>
      </p:pic>
    </p:spTree>
    <p:extLst>
      <p:ext uri="{BB962C8B-B14F-4D97-AF65-F5344CB8AC3E}">
        <p14:creationId xmlns:p14="http://schemas.microsoft.com/office/powerpoint/2010/main" val="839832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2000"/>
                                        <p:tgtEl>
                                          <p:spTgt spid="18"/>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37"/>
                                        </p:tgtEl>
                                        <p:attrNameLst>
                                          <p:attrName>style.visibility</p:attrName>
                                        </p:attrNameLst>
                                      </p:cBhvr>
                                      <p:to>
                                        <p:strVal val="visible"/>
                                      </p:to>
                                    </p:set>
                                    <p:animEffect transition="in" filter="fade">
                                      <p:cBhvr>
                                        <p:cTn id="11" dur="20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t="-15000" b="-15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932497" y="6136518"/>
            <a:ext cx="1969465" cy="719473"/>
          </a:xfrm>
        </p:spPr>
        <p:txBody>
          <a:bodyPr>
            <a:normAutofit/>
          </a:bodyPr>
          <a:lstStyle/>
          <a:p>
            <a:pPr algn="r"/>
            <a:r>
              <a:rPr lang="en-US" sz="2800" dirty="0" smtClean="0">
                <a:solidFill>
                  <a:srgbClr val="3366FF"/>
                </a:solidFill>
                <a:latin typeface="Brush Script MT" pitchFamily="66" charset="0"/>
                <a:cs typeface="Apple Chancery"/>
              </a:rPr>
              <a:t>We Care</a:t>
            </a:r>
            <a:endParaRPr lang="en-US" sz="2800" dirty="0">
              <a:solidFill>
                <a:srgbClr val="3366FF"/>
              </a:solidFill>
              <a:latin typeface="Brush Script MT" pitchFamily="66" charset="0"/>
              <a:cs typeface="Apple Chancery"/>
            </a:endParaRPr>
          </a:p>
        </p:txBody>
      </p:sp>
      <p:sp>
        <p:nvSpPr>
          <p:cNvPr id="3" name="TextBox 2"/>
          <p:cNvSpPr txBox="1"/>
          <p:nvPr/>
        </p:nvSpPr>
        <p:spPr>
          <a:xfrm>
            <a:off x="631372" y="206829"/>
            <a:ext cx="7892142" cy="1015663"/>
          </a:xfrm>
          <a:prstGeom prst="rect">
            <a:avLst/>
          </a:prstGeom>
          <a:noFill/>
        </p:spPr>
        <p:txBody>
          <a:bodyPr wrap="square" rtlCol="0">
            <a:spAutoFit/>
          </a:bodyPr>
          <a:lstStyle/>
          <a:p>
            <a:r>
              <a:rPr lang="en-US" sz="6000" b="1" dirty="0" smtClean="0">
                <a:solidFill>
                  <a:srgbClr val="0070C0"/>
                </a:solidFill>
                <a:latin typeface="Papyrus" pitchFamily="66" charset="0"/>
              </a:rPr>
              <a:t>Galatians 3:26-27 </a:t>
            </a:r>
            <a:r>
              <a:rPr lang="en-US" sz="2800" b="1" dirty="0" smtClean="0">
                <a:solidFill>
                  <a:srgbClr val="0070C0"/>
                </a:solidFill>
                <a:latin typeface="Papyrus" pitchFamily="66" charset="0"/>
              </a:rPr>
              <a:t>(pg. 287)</a:t>
            </a:r>
            <a:endParaRPr lang="en-US" sz="6000" b="1" dirty="0" smtClean="0">
              <a:solidFill>
                <a:srgbClr val="0070C0"/>
              </a:solidFill>
              <a:latin typeface="Papyrus" pitchFamily="66" charset="0"/>
            </a:endParaRPr>
          </a:p>
        </p:txBody>
      </p:sp>
      <p:sp>
        <p:nvSpPr>
          <p:cNvPr id="4" name="TextBox 3"/>
          <p:cNvSpPr txBox="1"/>
          <p:nvPr/>
        </p:nvSpPr>
        <p:spPr>
          <a:xfrm>
            <a:off x="326572" y="1364010"/>
            <a:ext cx="8553618" cy="3477875"/>
          </a:xfrm>
          <a:prstGeom prst="rect">
            <a:avLst/>
          </a:prstGeom>
          <a:noFill/>
        </p:spPr>
        <p:txBody>
          <a:bodyPr wrap="square" rtlCol="0">
            <a:spAutoFit/>
          </a:bodyPr>
          <a:lstStyle/>
          <a:p>
            <a:r>
              <a:rPr lang="en-US" sz="4400" dirty="0" smtClean="0">
                <a:latin typeface="Papyrus" pitchFamily="66" charset="0"/>
              </a:rPr>
              <a:t>26 For you are all sons of God </a:t>
            </a:r>
            <a:r>
              <a:rPr lang="en-US" sz="4400" b="1" dirty="0" smtClean="0">
                <a:solidFill>
                  <a:schemeClr val="accent6">
                    <a:lumMod val="75000"/>
                  </a:schemeClr>
                </a:solidFill>
                <a:latin typeface="Papyrus" pitchFamily="66" charset="0"/>
              </a:rPr>
              <a:t>through faith in Christ Jesus. </a:t>
            </a:r>
            <a:r>
              <a:rPr lang="en-US" sz="4400" dirty="0" smtClean="0">
                <a:latin typeface="Papyrus" pitchFamily="66" charset="0"/>
              </a:rPr>
              <a:t>27 For </a:t>
            </a:r>
            <a:r>
              <a:rPr lang="en-US" sz="4400" b="1" dirty="0" smtClean="0">
                <a:solidFill>
                  <a:schemeClr val="accent6">
                    <a:lumMod val="75000"/>
                  </a:schemeClr>
                </a:solidFill>
                <a:latin typeface="Papyrus" pitchFamily="66" charset="0"/>
              </a:rPr>
              <a:t>as many of you as were baptized into Christ </a:t>
            </a:r>
            <a:r>
              <a:rPr lang="en-US" sz="4400" dirty="0" smtClean="0">
                <a:latin typeface="Papyrus" pitchFamily="66" charset="0"/>
              </a:rPr>
              <a:t>have put on Christ. </a:t>
            </a:r>
            <a:endParaRPr lang="en-US" sz="4400" dirty="0">
              <a:latin typeface="Papyrus" pitchFamily="66" charset="0"/>
            </a:endParaRPr>
          </a:p>
        </p:txBody>
      </p:sp>
    </p:spTree>
    <p:extLst>
      <p:ext uri="{BB962C8B-B14F-4D97-AF65-F5344CB8AC3E}">
        <p14:creationId xmlns:p14="http://schemas.microsoft.com/office/powerpoint/2010/main" val="839832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t="-28000" b="-28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932497" y="6136518"/>
            <a:ext cx="1969465" cy="719473"/>
          </a:xfrm>
        </p:spPr>
        <p:txBody>
          <a:bodyPr>
            <a:normAutofit/>
          </a:bodyPr>
          <a:lstStyle/>
          <a:p>
            <a:pPr algn="r"/>
            <a:r>
              <a:rPr lang="en-US" sz="2800" dirty="0" smtClean="0">
                <a:solidFill>
                  <a:srgbClr val="3366FF"/>
                </a:solidFill>
                <a:latin typeface="Brush Script MT" pitchFamily="66" charset="0"/>
                <a:cs typeface="Apple Chancery"/>
              </a:rPr>
              <a:t>We Care</a:t>
            </a:r>
            <a:endParaRPr lang="en-US" sz="2800" dirty="0">
              <a:solidFill>
                <a:srgbClr val="3366FF"/>
              </a:solidFill>
              <a:latin typeface="Brush Script MT" pitchFamily="66" charset="0"/>
              <a:cs typeface="Apple Chancery"/>
            </a:endParaRPr>
          </a:p>
        </p:txBody>
      </p:sp>
      <p:sp>
        <p:nvSpPr>
          <p:cNvPr id="3" name="TextBox 2"/>
          <p:cNvSpPr txBox="1"/>
          <p:nvPr/>
        </p:nvSpPr>
        <p:spPr>
          <a:xfrm>
            <a:off x="5279572" y="0"/>
            <a:ext cx="3864428" cy="4401205"/>
          </a:xfrm>
          <a:prstGeom prst="rect">
            <a:avLst/>
          </a:prstGeom>
          <a:noFill/>
        </p:spPr>
        <p:txBody>
          <a:bodyPr wrap="square" rtlCol="0">
            <a:spAutoFit/>
          </a:bodyPr>
          <a:lstStyle/>
          <a:p>
            <a:r>
              <a:rPr lang="en-US" sz="4000" dirty="0" smtClean="0">
                <a:latin typeface="Papyrus" pitchFamily="66" charset="0"/>
              </a:rPr>
              <a:t>If you choose to be buried with Christ – it won’t always be easy.  Satan will do all he can to alter your path!</a:t>
            </a:r>
            <a:endParaRPr lang="en-US" sz="4000" dirty="0">
              <a:latin typeface="Papyrus" pitchFamily="66" charset="0"/>
            </a:endParaRPr>
          </a:p>
        </p:txBody>
      </p:sp>
    </p:spTree>
    <p:extLst>
      <p:ext uri="{BB962C8B-B14F-4D97-AF65-F5344CB8AC3E}">
        <p14:creationId xmlns:p14="http://schemas.microsoft.com/office/powerpoint/2010/main" val="83983268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11000" r="-1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932497" y="6136518"/>
            <a:ext cx="1969465" cy="719473"/>
          </a:xfrm>
        </p:spPr>
        <p:txBody>
          <a:bodyPr>
            <a:normAutofit/>
          </a:bodyPr>
          <a:lstStyle/>
          <a:p>
            <a:pPr algn="r"/>
            <a:r>
              <a:rPr lang="en-US" sz="2800" dirty="0" smtClean="0">
                <a:solidFill>
                  <a:srgbClr val="3366FF"/>
                </a:solidFill>
                <a:latin typeface="Brush Script MT" pitchFamily="66" charset="0"/>
                <a:cs typeface="Apple Chancery"/>
              </a:rPr>
              <a:t>We Care</a:t>
            </a:r>
            <a:endParaRPr lang="en-US" sz="2800" dirty="0">
              <a:solidFill>
                <a:srgbClr val="3366FF"/>
              </a:solidFill>
              <a:latin typeface="Brush Script MT" pitchFamily="66" charset="0"/>
              <a:cs typeface="Apple Chancery"/>
            </a:endParaRPr>
          </a:p>
        </p:txBody>
      </p:sp>
      <p:sp>
        <p:nvSpPr>
          <p:cNvPr id="4" name="TextBox 3"/>
          <p:cNvSpPr txBox="1"/>
          <p:nvPr/>
        </p:nvSpPr>
        <p:spPr>
          <a:xfrm>
            <a:off x="631372" y="206829"/>
            <a:ext cx="7892142" cy="1015663"/>
          </a:xfrm>
          <a:prstGeom prst="rect">
            <a:avLst/>
          </a:prstGeom>
          <a:noFill/>
        </p:spPr>
        <p:txBody>
          <a:bodyPr wrap="square" rtlCol="0">
            <a:spAutoFit/>
          </a:bodyPr>
          <a:lstStyle/>
          <a:p>
            <a:r>
              <a:rPr lang="en-US" sz="6000" b="1" dirty="0" smtClean="0">
                <a:solidFill>
                  <a:srgbClr val="0070C0"/>
                </a:solidFill>
                <a:latin typeface="Papyrus" pitchFamily="66" charset="0"/>
              </a:rPr>
              <a:t>John 15:20 </a:t>
            </a:r>
            <a:r>
              <a:rPr lang="en-US" sz="2800" b="1" dirty="0" smtClean="0">
                <a:solidFill>
                  <a:srgbClr val="0070C0"/>
                </a:solidFill>
                <a:latin typeface="Papyrus" pitchFamily="66" charset="0"/>
              </a:rPr>
              <a:t>(pg. 167)</a:t>
            </a:r>
            <a:endParaRPr lang="en-US" sz="6000" b="1" dirty="0" smtClean="0">
              <a:solidFill>
                <a:srgbClr val="0070C0"/>
              </a:solidFill>
              <a:latin typeface="Papyrus" pitchFamily="66" charset="0"/>
            </a:endParaRPr>
          </a:p>
        </p:txBody>
      </p:sp>
      <p:sp>
        <p:nvSpPr>
          <p:cNvPr id="5" name="TextBox 4"/>
          <p:cNvSpPr txBox="1"/>
          <p:nvPr/>
        </p:nvSpPr>
        <p:spPr>
          <a:xfrm>
            <a:off x="1055919" y="2971794"/>
            <a:ext cx="7620000" cy="2800767"/>
          </a:xfrm>
          <a:prstGeom prst="rect">
            <a:avLst/>
          </a:prstGeom>
          <a:noFill/>
        </p:spPr>
        <p:txBody>
          <a:bodyPr wrap="square" rtlCol="0">
            <a:spAutoFit/>
          </a:bodyPr>
          <a:lstStyle/>
          <a:p>
            <a:pPr algn="ctr"/>
            <a:r>
              <a:rPr lang="en-US" sz="3200" b="1" dirty="0" smtClean="0">
                <a:solidFill>
                  <a:schemeClr val="bg1"/>
                </a:solidFill>
                <a:latin typeface="Papyrus" pitchFamily="66" charset="0"/>
              </a:rPr>
              <a:t>20 Remember the word that I said to you, 'A servant is not greater than his master.' If they persecuted Me, </a:t>
            </a:r>
            <a:r>
              <a:rPr lang="en-US" sz="4000" b="1" dirty="0" smtClean="0">
                <a:ln>
                  <a:solidFill>
                    <a:schemeClr val="bg1"/>
                  </a:solidFill>
                </a:ln>
                <a:solidFill>
                  <a:schemeClr val="accent6">
                    <a:lumMod val="75000"/>
                  </a:schemeClr>
                </a:solidFill>
                <a:latin typeface="Papyrus" pitchFamily="66" charset="0"/>
              </a:rPr>
              <a:t>they will also persecute you. </a:t>
            </a:r>
            <a:r>
              <a:rPr lang="en-US" sz="3200" b="1" dirty="0" smtClean="0">
                <a:solidFill>
                  <a:schemeClr val="bg1"/>
                </a:solidFill>
                <a:latin typeface="Papyrus" pitchFamily="66" charset="0"/>
              </a:rPr>
              <a:t>If they kept My word, they will keep yours also. </a:t>
            </a:r>
            <a:endParaRPr lang="en-US" sz="3200" b="1" dirty="0">
              <a:solidFill>
                <a:schemeClr val="bg1"/>
              </a:solidFill>
              <a:latin typeface="Papyrus" pitchFamily="66" charset="0"/>
            </a:endParaRPr>
          </a:p>
        </p:txBody>
      </p:sp>
    </p:spTree>
    <p:extLst>
      <p:ext uri="{BB962C8B-B14F-4D97-AF65-F5344CB8AC3E}">
        <p14:creationId xmlns:p14="http://schemas.microsoft.com/office/powerpoint/2010/main" val="839832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t="-25000" b="-25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932497" y="6136518"/>
            <a:ext cx="1969465" cy="719473"/>
          </a:xfrm>
        </p:spPr>
        <p:txBody>
          <a:bodyPr>
            <a:normAutofit/>
          </a:bodyPr>
          <a:lstStyle/>
          <a:p>
            <a:pPr algn="r"/>
            <a:r>
              <a:rPr lang="en-US" sz="2800" dirty="0" smtClean="0">
                <a:solidFill>
                  <a:srgbClr val="3366FF"/>
                </a:solidFill>
                <a:latin typeface="Brush Script MT" pitchFamily="66" charset="0"/>
                <a:cs typeface="Apple Chancery"/>
              </a:rPr>
              <a:t>We Care</a:t>
            </a:r>
            <a:endParaRPr lang="en-US" sz="2800" dirty="0">
              <a:solidFill>
                <a:srgbClr val="3366FF"/>
              </a:solidFill>
              <a:latin typeface="Brush Script MT" pitchFamily="66" charset="0"/>
              <a:cs typeface="Apple Chancery"/>
            </a:endParaRPr>
          </a:p>
        </p:txBody>
      </p:sp>
      <p:sp>
        <p:nvSpPr>
          <p:cNvPr id="4" name="TextBox 3"/>
          <p:cNvSpPr txBox="1"/>
          <p:nvPr/>
        </p:nvSpPr>
        <p:spPr>
          <a:xfrm>
            <a:off x="0" y="0"/>
            <a:ext cx="8270590" cy="1015663"/>
          </a:xfrm>
          <a:prstGeom prst="rect">
            <a:avLst/>
          </a:prstGeom>
          <a:noFill/>
        </p:spPr>
        <p:txBody>
          <a:bodyPr wrap="square" rtlCol="0">
            <a:spAutoFit/>
          </a:bodyPr>
          <a:lstStyle/>
          <a:p>
            <a:r>
              <a:rPr lang="en-US" sz="6000" b="1" dirty="0" smtClean="0">
                <a:solidFill>
                  <a:srgbClr val="0070C0"/>
                </a:solidFill>
                <a:latin typeface="Papyrus" pitchFamily="66" charset="0"/>
              </a:rPr>
              <a:t>Matthew 10:34-38 </a:t>
            </a:r>
            <a:r>
              <a:rPr lang="en-US" sz="2800" b="1" dirty="0" smtClean="0">
                <a:solidFill>
                  <a:srgbClr val="0070C0"/>
                </a:solidFill>
                <a:latin typeface="Papyrus" pitchFamily="66" charset="0"/>
              </a:rPr>
              <a:t>(pg. 15)</a:t>
            </a:r>
            <a:endParaRPr lang="en-US" sz="6000" b="1" dirty="0" smtClean="0">
              <a:solidFill>
                <a:srgbClr val="0070C0"/>
              </a:solidFill>
              <a:latin typeface="Papyrus" pitchFamily="66" charset="0"/>
            </a:endParaRPr>
          </a:p>
        </p:txBody>
      </p:sp>
      <p:sp>
        <p:nvSpPr>
          <p:cNvPr id="6" name="TextBox 5"/>
          <p:cNvSpPr txBox="1"/>
          <p:nvPr/>
        </p:nvSpPr>
        <p:spPr>
          <a:xfrm>
            <a:off x="0" y="1240971"/>
            <a:ext cx="8901962" cy="5693866"/>
          </a:xfrm>
          <a:prstGeom prst="rect">
            <a:avLst/>
          </a:prstGeom>
          <a:noFill/>
        </p:spPr>
        <p:txBody>
          <a:bodyPr wrap="square" rtlCol="0">
            <a:spAutoFit/>
          </a:bodyPr>
          <a:lstStyle/>
          <a:p>
            <a:pPr algn="ctr"/>
            <a:r>
              <a:rPr lang="en-US" sz="3200" b="1" dirty="0" smtClean="0">
                <a:latin typeface="Papyrus" pitchFamily="66" charset="0"/>
              </a:rPr>
              <a:t>34 "Do not think that I came to bring peace on earth. I did not come to bring peace but a sword. 35 For I have come to 'set a man against his father, a daughter against her mother, and a daughter-in-law against her mother-in-law'; 36 and 'a man's enemies will be those of his own household.' 37 </a:t>
            </a:r>
            <a:r>
              <a:rPr lang="en-US" sz="3600" b="1" dirty="0" smtClean="0">
                <a:solidFill>
                  <a:schemeClr val="accent6">
                    <a:lumMod val="75000"/>
                  </a:schemeClr>
                </a:solidFill>
                <a:latin typeface="Papyrus" pitchFamily="66" charset="0"/>
              </a:rPr>
              <a:t>He who loves father or mother more than Me is not worthy of Me. </a:t>
            </a:r>
            <a:r>
              <a:rPr lang="en-US" sz="3200" b="1" dirty="0" smtClean="0">
                <a:latin typeface="Papyrus" pitchFamily="66" charset="0"/>
              </a:rPr>
              <a:t>And he who loves son or daughter more than Me is not worthy of Me. 38 And he who does not take his cross and follow after Me is not worthy of Me. </a:t>
            </a:r>
            <a:endParaRPr lang="en-US" sz="3200" b="1" dirty="0">
              <a:latin typeface="Papyrus" pitchFamily="66" charset="0"/>
            </a:endParaRPr>
          </a:p>
        </p:txBody>
      </p:sp>
    </p:spTree>
    <p:extLst>
      <p:ext uri="{BB962C8B-B14F-4D97-AF65-F5344CB8AC3E}">
        <p14:creationId xmlns:p14="http://schemas.microsoft.com/office/powerpoint/2010/main" val="839832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32497" y="6136518"/>
            <a:ext cx="1969465" cy="719473"/>
          </a:xfrm>
        </p:spPr>
        <p:txBody>
          <a:bodyPr>
            <a:normAutofit/>
          </a:bodyPr>
          <a:lstStyle/>
          <a:p>
            <a:pPr algn="r"/>
            <a:r>
              <a:rPr lang="en-US" sz="2800" dirty="0" smtClean="0">
                <a:solidFill>
                  <a:srgbClr val="3366FF"/>
                </a:solidFill>
                <a:latin typeface="Brush Script MT" pitchFamily="66" charset="0"/>
                <a:cs typeface="Apple Chancery"/>
              </a:rPr>
              <a:t>We Care</a:t>
            </a:r>
            <a:endParaRPr lang="en-US" sz="2800" dirty="0">
              <a:solidFill>
                <a:srgbClr val="3366FF"/>
              </a:solidFill>
              <a:latin typeface="Brush Script MT" pitchFamily="66" charset="0"/>
              <a:cs typeface="Apple Chancery"/>
            </a:endParaRPr>
          </a:p>
        </p:txBody>
      </p:sp>
      <p:pic>
        <p:nvPicPr>
          <p:cNvPr id="3" name="Picture 2"/>
          <p:cNvPicPr>
            <a:picLocks noChangeAspect="1"/>
          </p:cNvPicPr>
          <p:nvPr/>
        </p:nvPicPr>
        <p:blipFill>
          <a:blip r:embed="rId2" cstate="print"/>
          <a:stretch>
            <a:fillRect/>
          </a:stretch>
        </p:blipFill>
        <p:spPr>
          <a:xfrm>
            <a:off x="1936303" y="2426892"/>
            <a:ext cx="5509346" cy="3709626"/>
          </a:xfrm>
          <a:prstGeom prst="rect">
            <a:avLst/>
          </a:prstGeom>
          <a:effectLst>
            <a:softEdge rad="215900"/>
          </a:effectLst>
        </p:spPr>
      </p:pic>
      <p:sp>
        <p:nvSpPr>
          <p:cNvPr id="9" name="TextBox 8"/>
          <p:cNvSpPr txBox="1"/>
          <p:nvPr/>
        </p:nvSpPr>
        <p:spPr>
          <a:xfrm>
            <a:off x="188600" y="364670"/>
            <a:ext cx="5444279" cy="1446550"/>
          </a:xfrm>
          <a:prstGeom prst="rect">
            <a:avLst/>
          </a:prstGeom>
          <a:noFill/>
        </p:spPr>
        <p:txBody>
          <a:bodyPr wrap="square" rtlCol="0">
            <a:spAutoFit/>
          </a:bodyPr>
          <a:lstStyle/>
          <a:p>
            <a:r>
              <a:rPr lang="en-US" sz="4400" dirty="0" smtClean="0">
                <a:solidFill>
                  <a:srgbClr val="E46C0A"/>
                </a:solidFill>
                <a:latin typeface="Papyrus"/>
                <a:cs typeface="Papyrus"/>
              </a:rPr>
              <a:t>Do you think you can know for sure???</a:t>
            </a:r>
            <a:endParaRPr lang="en-US" sz="4400" dirty="0">
              <a:solidFill>
                <a:srgbClr val="E46C0A"/>
              </a:solidFill>
              <a:latin typeface="Papyrus"/>
              <a:cs typeface="Papyrus"/>
            </a:endParaRPr>
          </a:p>
        </p:txBody>
      </p:sp>
      <p:pic>
        <p:nvPicPr>
          <p:cNvPr id="6" name="Picture 5" descr="shutterstock_90033250.jpg"/>
          <p:cNvPicPr>
            <a:picLocks noChangeAspect="1"/>
          </p:cNvPicPr>
          <p:nvPr/>
        </p:nvPicPr>
        <p:blipFill>
          <a:blip r:embed="rId3" cstate="print"/>
          <a:stretch>
            <a:fillRect/>
          </a:stretch>
        </p:blipFill>
        <p:spPr>
          <a:xfrm>
            <a:off x="1849604" y="2213170"/>
            <a:ext cx="5247882" cy="3935911"/>
          </a:xfrm>
          <a:prstGeom prst="roundRect">
            <a:avLst/>
          </a:prstGeom>
          <a:effectLst>
            <a:softEdge rad="63500"/>
          </a:effectLst>
        </p:spPr>
      </p:pic>
      <p:sp>
        <p:nvSpPr>
          <p:cNvPr id="7" name="Cloud Callout 6"/>
          <p:cNvSpPr/>
          <p:nvPr/>
        </p:nvSpPr>
        <p:spPr>
          <a:xfrm>
            <a:off x="5173757" y="213772"/>
            <a:ext cx="3847458" cy="1999399"/>
          </a:xfrm>
          <a:prstGeom prst="cloudCallout">
            <a:avLst>
              <a:gd name="adj1" fmla="val -29504"/>
              <a:gd name="adj2" fmla="val 7179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dirty="0" smtClean="0">
                <a:latin typeface="Papyrus"/>
                <a:cs typeface="Papyrus"/>
              </a:rPr>
              <a:t>Can I really know?</a:t>
            </a:r>
            <a:endParaRPr lang="en-US" sz="3600" dirty="0">
              <a:latin typeface="Papyrus"/>
              <a:cs typeface="Papyrus"/>
            </a:endParaRPr>
          </a:p>
        </p:txBody>
      </p:sp>
    </p:spTree>
    <p:extLst>
      <p:ext uri="{BB962C8B-B14F-4D97-AF65-F5344CB8AC3E}">
        <p14:creationId xmlns:p14="http://schemas.microsoft.com/office/powerpoint/2010/main" val="236845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nodeType="clickEffect">
                                  <p:stCondLst>
                                    <p:cond delay="0"/>
                                  </p:stCondLst>
                                  <p:childTnLst>
                                    <p:animEffect transition="out" filter="dissolve">
                                      <p:cBhvr>
                                        <p:cTn id="6" dur="1000"/>
                                        <p:tgtEl>
                                          <p:spTgt spid="9">
                                            <p:txEl>
                                              <p:pRg st="0" end="0"/>
                                            </p:txEl>
                                          </p:spTgt>
                                        </p:tgtEl>
                                      </p:cBhvr>
                                    </p:animEffect>
                                    <p:set>
                                      <p:cBhvr>
                                        <p:cTn id="7" dur="1" fill="hold">
                                          <p:stCondLst>
                                            <p:cond delay="999"/>
                                          </p:stCondLst>
                                        </p:cTn>
                                        <p:tgtEl>
                                          <p:spTgt spid="9">
                                            <p:txEl>
                                              <p:pRg st="0" end="0"/>
                                            </p:txEl>
                                          </p:spTgt>
                                        </p:tgtEl>
                                        <p:attrNameLst>
                                          <p:attrName>style.visibility</p:attrName>
                                        </p:attrNameLst>
                                      </p:cBhvr>
                                      <p:to>
                                        <p:strVal val="hidden"/>
                                      </p:to>
                                    </p:se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17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t="-1000" b="-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932497" y="6136518"/>
            <a:ext cx="1969465" cy="719473"/>
          </a:xfrm>
        </p:spPr>
        <p:txBody>
          <a:bodyPr>
            <a:normAutofit/>
          </a:bodyPr>
          <a:lstStyle/>
          <a:p>
            <a:pPr algn="r"/>
            <a:r>
              <a:rPr lang="en-US" sz="2800" dirty="0" smtClean="0">
                <a:solidFill>
                  <a:srgbClr val="3366FF"/>
                </a:solidFill>
                <a:latin typeface="Brush Script MT" pitchFamily="66" charset="0"/>
                <a:cs typeface="Apple Chancery"/>
              </a:rPr>
              <a:t>We Care</a:t>
            </a:r>
            <a:endParaRPr lang="en-US" sz="2800" dirty="0">
              <a:solidFill>
                <a:srgbClr val="3366FF"/>
              </a:solidFill>
              <a:latin typeface="Brush Script MT" pitchFamily="66" charset="0"/>
              <a:cs typeface="Apple Chancery"/>
            </a:endParaRPr>
          </a:p>
        </p:txBody>
      </p:sp>
      <p:sp>
        <p:nvSpPr>
          <p:cNvPr id="4" name="TextBox 3"/>
          <p:cNvSpPr txBox="1"/>
          <p:nvPr/>
        </p:nvSpPr>
        <p:spPr>
          <a:xfrm>
            <a:off x="0" y="0"/>
            <a:ext cx="8270590" cy="1015663"/>
          </a:xfrm>
          <a:prstGeom prst="rect">
            <a:avLst/>
          </a:prstGeom>
          <a:noFill/>
        </p:spPr>
        <p:txBody>
          <a:bodyPr wrap="square" rtlCol="0">
            <a:spAutoFit/>
          </a:bodyPr>
          <a:lstStyle/>
          <a:p>
            <a:r>
              <a:rPr lang="en-US" sz="6000" b="1" dirty="0" smtClean="0">
                <a:solidFill>
                  <a:srgbClr val="0070C0"/>
                </a:solidFill>
                <a:latin typeface="Papyrus" pitchFamily="66" charset="0"/>
              </a:rPr>
              <a:t>Luke 14:26-28 </a:t>
            </a:r>
            <a:r>
              <a:rPr lang="en-US" sz="2800" b="1" dirty="0" smtClean="0">
                <a:solidFill>
                  <a:srgbClr val="0070C0"/>
                </a:solidFill>
                <a:latin typeface="Papyrus" pitchFamily="66" charset="0"/>
              </a:rPr>
              <a:t>(pg. 116)</a:t>
            </a:r>
            <a:endParaRPr lang="en-US" sz="6000" b="1" dirty="0" smtClean="0">
              <a:solidFill>
                <a:srgbClr val="0070C0"/>
              </a:solidFill>
              <a:latin typeface="Papyrus" pitchFamily="66" charset="0"/>
            </a:endParaRPr>
          </a:p>
        </p:txBody>
      </p:sp>
      <p:sp>
        <p:nvSpPr>
          <p:cNvPr id="5" name="TextBox 4"/>
          <p:cNvSpPr txBox="1"/>
          <p:nvPr/>
        </p:nvSpPr>
        <p:spPr>
          <a:xfrm>
            <a:off x="261256" y="1197429"/>
            <a:ext cx="8640705" cy="5139869"/>
          </a:xfrm>
          <a:prstGeom prst="rect">
            <a:avLst/>
          </a:prstGeom>
          <a:noFill/>
        </p:spPr>
        <p:txBody>
          <a:bodyPr wrap="square" rtlCol="0">
            <a:spAutoFit/>
          </a:bodyPr>
          <a:lstStyle/>
          <a:p>
            <a:r>
              <a:rPr lang="en-US" sz="3600" b="1" dirty="0" smtClean="0">
                <a:ln>
                  <a:solidFill>
                    <a:schemeClr val="tx1"/>
                  </a:solidFill>
                </a:ln>
                <a:solidFill>
                  <a:schemeClr val="bg1"/>
                </a:solidFill>
                <a:latin typeface="Papyrus" pitchFamily="66" charset="0"/>
              </a:rPr>
              <a:t>26 "If anyone comes to Me and does not hate his father and mother, wife and children, brothers and sisters, yes, and his own life also, </a:t>
            </a:r>
            <a:r>
              <a:rPr lang="en-US" sz="4000" b="1" dirty="0" smtClean="0">
                <a:ln>
                  <a:solidFill>
                    <a:schemeClr val="tx1"/>
                  </a:solidFill>
                </a:ln>
                <a:solidFill>
                  <a:schemeClr val="accent6">
                    <a:lumMod val="75000"/>
                  </a:schemeClr>
                </a:solidFill>
                <a:latin typeface="Papyrus" pitchFamily="66" charset="0"/>
              </a:rPr>
              <a:t>he cannot be My disciple. </a:t>
            </a:r>
            <a:r>
              <a:rPr lang="en-US" sz="3600" b="1" dirty="0" smtClean="0">
                <a:ln>
                  <a:solidFill>
                    <a:schemeClr val="tx1"/>
                  </a:solidFill>
                </a:ln>
                <a:solidFill>
                  <a:schemeClr val="bg1"/>
                </a:solidFill>
                <a:latin typeface="Papyrus" pitchFamily="66" charset="0"/>
              </a:rPr>
              <a:t>27 And whoever does not bear his cross and come after Me cannot be My disciple. 28 For which of you, intending to build a tower, does not sit down first and count the cost, whether he has enough to finish it--</a:t>
            </a:r>
            <a:endParaRPr lang="en-US" sz="3600" b="1" dirty="0">
              <a:ln>
                <a:solidFill>
                  <a:schemeClr val="tx1"/>
                </a:solidFill>
              </a:ln>
              <a:solidFill>
                <a:schemeClr val="bg1"/>
              </a:solidFill>
              <a:latin typeface="Papyrus" pitchFamily="66" charset="0"/>
            </a:endParaRPr>
          </a:p>
        </p:txBody>
      </p:sp>
    </p:spTree>
    <p:extLst>
      <p:ext uri="{BB962C8B-B14F-4D97-AF65-F5344CB8AC3E}">
        <p14:creationId xmlns:p14="http://schemas.microsoft.com/office/powerpoint/2010/main" val="839832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10000" r="-10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932497" y="6136518"/>
            <a:ext cx="1969465" cy="719473"/>
          </a:xfrm>
        </p:spPr>
        <p:txBody>
          <a:bodyPr>
            <a:normAutofit/>
          </a:bodyPr>
          <a:lstStyle/>
          <a:p>
            <a:pPr algn="r"/>
            <a:r>
              <a:rPr lang="en-US" sz="2800" dirty="0" smtClean="0">
                <a:solidFill>
                  <a:srgbClr val="3366FF"/>
                </a:solidFill>
                <a:latin typeface="Brush Script MT" pitchFamily="66" charset="0"/>
                <a:cs typeface="Apple Chancery"/>
              </a:rPr>
              <a:t>We Care</a:t>
            </a:r>
            <a:endParaRPr lang="en-US" sz="2800" dirty="0">
              <a:solidFill>
                <a:srgbClr val="3366FF"/>
              </a:solidFill>
              <a:latin typeface="Brush Script MT" pitchFamily="66" charset="0"/>
              <a:cs typeface="Apple Chancery"/>
            </a:endParaRPr>
          </a:p>
        </p:txBody>
      </p:sp>
      <p:sp>
        <p:nvSpPr>
          <p:cNvPr id="4" name="TextBox 3"/>
          <p:cNvSpPr txBox="1"/>
          <p:nvPr/>
        </p:nvSpPr>
        <p:spPr>
          <a:xfrm>
            <a:off x="990602" y="772886"/>
            <a:ext cx="7021285" cy="1015663"/>
          </a:xfrm>
          <a:prstGeom prst="rect">
            <a:avLst/>
          </a:prstGeom>
          <a:noFill/>
        </p:spPr>
        <p:txBody>
          <a:bodyPr wrap="square" rtlCol="0">
            <a:spAutoFit/>
          </a:bodyPr>
          <a:lstStyle/>
          <a:p>
            <a:r>
              <a:rPr lang="en-US" sz="6000" b="1" dirty="0" smtClean="0">
                <a:solidFill>
                  <a:srgbClr val="0070C0"/>
                </a:solidFill>
                <a:latin typeface="Papyrus" pitchFamily="66" charset="0"/>
              </a:rPr>
              <a:t>II Peter 2:20-21</a:t>
            </a:r>
            <a:r>
              <a:rPr lang="en-US" sz="2800" b="1" dirty="0" smtClean="0">
                <a:solidFill>
                  <a:srgbClr val="0070C0"/>
                </a:solidFill>
                <a:latin typeface="Papyrus" pitchFamily="66" charset="0"/>
              </a:rPr>
              <a:t>(pg. 356)</a:t>
            </a:r>
            <a:endParaRPr lang="en-US" sz="6000" b="1" dirty="0" smtClean="0">
              <a:solidFill>
                <a:srgbClr val="0070C0"/>
              </a:solidFill>
              <a:latin typeface="Papyrus" pitchFamily="66" charset="0"/>
            </a:endParaRPr>
          </a:p>
        </p:txBody>
      </p:sp>
      <p:sp>
        <p:nvSpPr>
          <p:cNvPr id="6" name="TextBox 5"/>
          <p:cNvSpPr txBox="1"/>
          <p:nvPr/>
        </p:nvSpPr>
        <p:spPr>
          <a:xfrm>
            <a:off x="0" y="1654629"/>
            <a:ext cx="9144000" cy="5078313"/>
          </a:xfrm>
          <a:prstGeom prst="rect">
            <a:avLst/>
          </a:prstGeom>
          <a:noFill/>
        </p:spPr>
        <p:txBody>
          <a:bodyPr wrap="square" rtlCol="0">
            <a:spAutoFit/>
          </a:bodyPr>
          <a:lstStyle/>
          <a:p>
            <a:pPr algn="ctr"/>
            <a:r>
              <a:rPr lang="en-US" sz="3600" dirty="0" smtClean="0"/>
              <a:t>20 For if, after they have escaped the pollutions of the world through the knowledge of the Lord and Savior Jesus Christ, they are again entangled in them and overcome, the latter end is worse for them than the beginning. 21 For it would have been better for them not to have known the way of righteousness, than having known it, to turn from the holy commandment delivered to them. </a:t>
            </a:r>
            <a:endParaRPr lang="en-US" sz="3600" b="1" dirty="0">
              <a:latin typeface="Papyrus" pitchFamily="66" charset="0"/>
            </a:endParaRPr>
          </a:p>
        </p:txBody>
      </p:sp>
      <p:sp>
        <p:nvSpPr>
          <p:cNvPr id="5" name="TextBox 4"/>
          <p:cNvSpPr txBox="1"/>
          <p:nvPr/>
        </p:nvSpPr>
        <p:spPr>
          <a:xfrm>
            <a:off x="1164771" y="233886"/>
            <a:ext cx="6749142" cy="707886"/>
          </a:xfrm>
          <a:prstGeom prst="rect">
            <a:avLst/>
          </a:prstGeom>
          <a:noFill/>
        </p:spPr>
        <p:txBody>
          <a:bodyPr wrap="square" rtlCol="0">
            <a:spAutoFit/>
          </a:bodyPr>
          <a:lstStyle/>
          <a:p>
            <a:r>
              <a:rPr lang="en-US" sz="4000" dirty="0" smtClean="0">
                <a:latin typeface="Papyrus" pitchFamily="66" charset="0"/>
              </a:rPr>
              <a:t>Jesus commands commitment!</a:t>
            </a:r>
            <a:endParaRPr lang="en-US" sz="4000" dirty="0">
              <a:latin typeface="Papyrus" pitchFamily="66" charset="0"/>
            </a:endParaRPr>
          </a:p>
        </p:txBody>
      </p:sp>
    </p:spTree>
    <p:extLst>
      <p:ext uri="{BB962C8B-B14F-4D97-AF65-F5344CB8AC3E}">
        <p14:creationId xmlns:p14="http://schemas.microsoft.com/office/powerpoint/2010/main" val="839832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32497" y="6136518"/>
            <a:ext cx="1969465" cy="719473"/>
          </a:xfrm>
        </p:spPr>
        <p:txBody>
          <a:bodyPr>
            <a:normAutofit/>
          </a:bodyPr>
          <a:lstStyle/>
          <a:p>
            <a:pPr algn="r"/>
            <a:r>
              <a:rPr lang="en-US" sz="2800" dirty="0" smtClean="0">
                <a:solidFill>
                  <a:srgbClr val="3366FF"/>
                </a:solidFill>
                <a:latin typeface="Apple Chancery"/>
                <a:cs typeface="Apple Chancery"/>
              </a:rPr>
              <a:t>We Care</a:t>
            </a:r>
            <a:endParaRPr lang="en-US" sz="2800" dirty="0">
              <a:solidFill>
                <a:srgbClr val="3366FF"/>
              </a:solidFill>
              <a:latin typeface="Apple Chancery"/>
              <a:cs typeface="Apple Chancery"/>
            </a:endParaRPr>
          </a:p>
        </p:txBody>
      </p:sp>
      <p:grpSp>
        <p:nvGrpSpPr>
          <p:cNvPr id="3" name="Group 2"/>
          <p:cNvGrpSpPr/>
          <p:nvPr/>
        </p:nvGrpSpPr>
        <p:grpSpPr>
          <a:xfrm>
            <a:off x="-457208" y="1113542"/>
            <a:ext cx="10051662" cy="5917455"/>
            <a:chOff x="-457208" y="1113542"/>
            <a:chExt cx="10051662" cy="5917455"/>
          </a:xfrm>
        </p:grpSpPr>
        <p:sp>
          <p:nvSpPr>
            <p:cNvPr id="4" name="Freeform 3"/>
            <p:cNvSpPr/>
            <p:nvPr/>
          </p:nvSpPr>
          <p:spPr>
            <a:xfrm>
              <a:off x="-457208" y="2557851"/>
              <a:ext cx="3766956" cy="4473146"/>
            </a:xfrm>
            <a:custGeom>
              <a:avLst/>
              <a:gdLst>
                <a:gd name="connsiteX0" fmla="*/ 135925 w 3766956"/>
                <a:gd name="connsiteY0" fmla="*/ 37070 h 4473146"/>
                <a:gd name="connsiteX1" fmla="*/ 469557 w 3766956"/>
                <a:gd name="connsiteY1" fmla="*/ 49427 h 4473146"/>
                <a:gd name="connsiteX2" fmla="*/ 531341 w 3766956"/>
                <a:gd name="connsiteY2" fmla="*/ 111211 h 4473146"/>
                <a:gd name="connsiteX3" fmla="*/ 580768 w 3766956"/>
                <a:gd name="connsiteY3" fmla="*/ 148281 h 4473146"/>
                <a:gd name="connsiteX4" fmla="*/ 630195 w 3766956"/>
                <a:gd name="connsiteY4" fmla="*/ 234778 h 4473146"/>
                <a:gd name="connsiteX5" fmla="*/ 654909 w 3766956"/>
                <a:gd name="connsiteY5" fmla="*/ 271849 h 4473146"/>
                <a:gd name="connsiteX6" fmla="*/ 691979 w 3766956"/>
                <a:gd name="connsiteY6" fmla="*/ 296562 h 4473146"/>
                <a:gd name="connsiteX7" fmla="*/ 766119 w 3766956"/>
                <a:gd name="connsiteY7" fmla="*/ 284205 h 4473146"/>
                <a:gd name="connsiteX8" fmla="*/ 840260 w 3766956"/>
                <a:gd name="connsiteY8" fmla="*/ 259492 h 4473146"/>
                <a:gd name="connsiteX9" fmla="*/ 877330 w 3766956"/>
                <a:gd name="connsiteY9" fmla="*/ 222422 h 4473146"/>
                <a:gd name="connsiteX10" fmla="*/ 902044 w 3766956"/>
                <a:gd name="connsiteY10" fmla="*/ 185351 h 4473146"/>
                <a:gd name="connsiteX11" fmla="*/ 1025611 w 3766956"/>
                <a:gd name="connsiteY11" fmla="*/ 123568 h 4473146"/>
                <a:gd name="connsiteX12" fmla="*/ 1087395 w 3766956"/>
                <a:gd name="connsiteY12" fmla="*/ 135924 h 4473146"/>
                <a:gd name="connsiteX13" fmla="*/ 1161536 w 3766956"/>
                <a:gd name="connsiteY13" fmla="*/ 185351 h 4473146"/>
                <a:gd name="connsiteX14" fmla="*/ 1198606 w 3766956"/>
                <a:gd name="connsiteY14" fmla="*/ 210065 h 4473146"/>
                <a:gd name="connsiteX15" fmla="*/ 1445741 w 3766956"/>
                <a:gd name="connsiteY15" fmla="*/ 222422 h 4473146"/>
                <a:gd name="connsiteX16" fmla="*/ 1569309 w 3766956"/>
                <a:gd name="connsiteY16" fmla="*/ 247135 h 4473146"/>
                <a:gd name="connsiteX17" fmla="*/ 1692876 w 3766956"/>
                <a:gd name="connsiteY17" fmla="*/ 210065 h 4473146"/>
                <a:gd name="connsiteX18" fmla="*/ 1729946 w 3766956"/>
                <a:gd name="connsiteY18" fmla="*/ 185351 h 4473146"/>
                <a:gd name="connsiteX19" fmla="*/ 1767017 w 3766956"/>
                <a:gd name="connsiteY19" fmla="*/ 172995 h 4473146"/>
                <a:gd name="connsiteX20" fmla="*/ 1841157 w 3766956"/>
                <a:gd name="connsiteY20" fmla="*/ 247135 h 4473146"/>
                <a:gd name="connsiteX21" fmla="*/ 1890584 w 3766956"/>
                <a:gd name="connsiteY21" fmla="*/ 321276 h 4473146"/>
                <a:gd name="connsiteX22" fmla="*/ 1927655 w 3766956"/>
                <a:gd name="connsiteY22" fmla="*/ 345989 h 4473146"/>
                <a:gd name="connsiteX23" fmla="*/ 1977082 w 3766956"/>
                <a:gd name="connsiteY23" fmla="*/ 383060 h 4473146"/>
                <a:gd name="connsiteX24" fmla="*/ 2051222 w 3766956"/>
                <a:gd name="connsiteY24" fmla="*/ 432487 h 4473146"/>
                <a:gd name="connsiteX25" fmla="*/ 2150076 w 3766956"/>
                <a:gd name="connsiteY25" fmla="*/ 543697 h 4473146"/>
                <a:gd name="connsiteX26" fmla="*/ 2174790 w 3766956"/>
                <a:gd name="connsiteY26" fmla="*/ 580768 h 4473146"/>
                <a:gd name="connsiteX27" fmla="*/ 2199503 w 3766956"/>
                <a:gd name="connsiteY27" fmla="*/ 667265 h 4473146"/>
                <a:gd name="connsiteX28" fmla="*/ 2224217 w 3766956"/>
                <a:gd name="connsiteY28" fmla="*/ 704335 h 4473146"/>
                <a:gd name="connsiteX29" fmla="*/ 2236573 w 3766956"/>
                <a:gd name="connsiteY29" fmla="*/ 766119 h 4473146"/>
                <a:gd name="connsiteX30" fmla="*/ 2248930 w 3766956"/>
                <a:gd name="connsiteY30" fmla="*/ 803189 h 4473146"/>
                <a:gd name="connsiteX31" fmla="*/ 2261287 w 3766956"/>
                <a:gd name="connsiteY31" fmla="*/ 877330 h 4473146"/>
                <a:gd name="connsiteX32" fmla="*/ 2298357 w 3766956"/>
                <a:gd name="connsiteY32" fmla="*/ 988541 h 4473146"/>
                <a:gd name="connsiteX33" fmla="*/ 2335427 w 3766956"/>
                <a:gd name="connsiteY33" fmla="*/ 1037968 h 4473146"/>
                <a:gd name="connsiteX34" fmla="*/ 2347784 w 3766956"/>
                <a:gd name="connsiteY34" fmla="*/ 1075038 h 4473146"/>
                <a:gd name="connsiteX35" fmla="*/ 2372498 w 3766956"/>
                <a:gd name="connsiteY35" fmla="*/ 1124465 h 4473146"/>
                <a:gd name="connsiteX36" fmla="*/ 2397211 w 3766956"/>
                <a:gd name="connsiteY36" fmla="*/ 1210962 h 4473146"/>
                <a:gd name="connsiteX37" fmla="*/ 2421925 w 3766956"/>
                <a:gd name="connsiteY37" fmla="*/ 1260389 h 4473146"/>
                <a:gd name="connsiteX38" fmla="*/ 2446638 w 3766956"/>
                <a:gd name="connsiteY38" fmla="*/ 1334530 h 4473146"/>
                <a:gd name="connsiteX39" fmla="*/ 2483709 w 3766956"/>
                <a:gd name="connsiteY39" fmla="*/ 1408670 h 4473146"/>
                <a:gd name="connsiteX40" fmla="*/ 2533136 w 3766956"/>
                <a:gd name="connsiteY40" fmla="*/ 1507524 h 4473146"/>
                <a:gd name="connsiteX41" fmla="*/ 2582563 w 3766956"/>
                <a:gd name="connsiteY41" fmla="*/ 1606378 h 4473146"/>
                <a:gd name="connsiteX42" fmla="*/ 2607276 w 3766956"/>
                <a:gd name="connsiteY42" fmla="*/ 1643449 h 4473146"/>
                <a:gd name="connsiteX43" fmla="*/ 2631990 w 3766956"/>
                <a:gd name="connsiteY43" fmla="*/ 1717589 h 4473146"/>
                <a:gd name="connsiteX44" fmla="*/ 2644346 w 3766956"/>
                <a:gd name="connsiteY44" fmla="*/ 1754660 h 4473146"/>
                <a:gd name="connsiteX45" fmla="*/ 2681417 w 3766956"/>
                <a:gd name="connsiteY45" fmla="*/ 1853514 h 4473146"/>
                <a:gd name="connsiteX46" fmla="*/ 2706130 w 3766956"/>
                <a:gd name="connsiteY46" fmla="*/ 1927654 h 4473146"/>
                <a:gd name="connsiteX47" fmla="*/ 2743200 w 3766956"/>
                <a:gd name="connsiteY47" fmla="*/ 2051222 h 4473146"/>
                <a:gd name="connsiteX48" fmla="*/ 2755557 w 3766956"/>
                <a:gd name="connsiteY48" fmla="*/ 2088292 h 4473146"/>
                <a:gd name="connsiteX49" fmla="*/ 2829698 w 3766956"/>
                <a:gd name="connsiteY49" fmla="*/ 2224216 h 4473146"/>
                <a:gd name="connsiteX50" fmla="*/ 2854411 w 3766956"/>
                <a:gd name="connsiteY50" fmla="*/ 2298357 h 4473146"/>
                <a:gd name="connsiteX51" fmla="*/ 2866768 w 3766956"/>
                <a:gd name="connsiteY51" fmla="*/ 2335427 h 4473146"/>
                <a:gd name="connsiteX52" fmla="*/ 2879125 w 3766956"/>
                <a:gd name="connsiteY52" fmla="*/ 2372497 h 4473146"/>
                <a:gd name="connsiteX53" fmla="*/ 2928552 w 3766956"/>
                <a:gd name="connsiteY53" fmla="*/ 2458995 h 4473146"/>
                <a:gd name="connsiteX54" fmla="*/ 2965622 w 3766956"/>
                <a:gd name="connsiteY54" fmla="*/ 2557849 h 4473146"/>
                <a:gd name="connsiteX55" fmla="*/ 2990336 w 3766956"/>
                <a:gd name="connsiteY55" fmla="*/ 2619633 h 4473146"/>
                <a:gd name="connsiteX56" fmla="*/ 3002692 w 3766956"/>
                <a:gd name="connsiteY56" fmla="*/ 2656703 h 4473146"/>
                <a:gd name="connsiteX57" fmla="*/ 3039763 w 3766956"/>
                <a:gd name="connsiteY57" fmla="*/ 2767914 h 4473146"/>
                <a:gd name="connsiteX58" fmla="*/ 3052119 w 3766956"/>
                <a:gd name="connsiteY58" fmla="*/ 2804984 h 4473146"/>
                <a:gd name="connsiteX59" fmla="*/ 3064476 w 3766956"/>
                <a:gd name="connsiteY59" fmla="*/ 2866768 h 4473146"/>
                <a:gd name="connsiteX60" fmla="*/ 3101546 w 3766956"/>
                <a:gd name="connsiteY60" fmla="*/ 2965622 h 4473146"/>
                <a:gd name="connsiteX61" fmla="*/ 3113903 w 3766956"/>
                <a:gd name="connsiteY61" fmla="*/ 3015049 h 4473146"/>
                <a:gd name="connsiteX62" fmla="*/ 3150973 w 3766956"/>
                <a:gd name="connsiteY62" fmla="*/ 3101546 h 4473146"/>
                <a:gd name="connsiteX63" fmla="*/ 3188044 w 3766956"/>
                <a:gd name="connsiteY63" fmla="*/ 3175687 h 4473146"/>
                <a:gd name="connsiteX64" fmla="*/ 3225114 w 3766956"/>
                <a:gd name="connsiteY64" fmla="*/ 3249827 h 4473146"/>
                <a:gd name="connsiteX65" fmla="*/ 3237471 w 3766956"/>
                <a:gd name="connsiteY65" fmla="*/ 3286897 h 4473146"/>
                <a:gd name="connsiteX66" fmla="*/ 3286898 w 3766956"/>
                <a:gd name="connsiteY66" fmla="*/ 3361038 h 4473146"/>
                <a:gd name="connsiteX67" fmla="*/ 3311611 w 3766956"/>
                <a:gd name="connsiteY67" fmla="*/ 3398108 h 4473146"/>
                <a:gd name="connsiteX68" fmla="*/ 3348682 w 3766956"/>
                <a:gd name="connsiteY68" fmla="*/ 3521676 h 4473146"/>
                <a:gd name="connsiteX69" fmla="*/ 3373395 w 3766956"/>
                <a:gd name="connsiteY69" fmla="*/ 3558746 h 4473146"/>
                <a:gd name="connsiteX70" fmla="*/ 3398109 w 3766956"/>
                <a:gd name="connsiteY70" fmla="*/ 3632887 h 4473146"/>
                <a:gd name="connsiteX71" fmla="*/ 3410465 w 3766956"/>
                <a:gd name="connsiteY71" fmla="*/ 3669957 h 4473146"/>
                <a:gd name="connsiteX72" fmla="*/ 3435179 w 3766956"/>
                <a:gd name="connsiteY72" fmla="*/ 3719384 h 4473146"/>
                <a:gd name="connsiteX73" fmla="*/ 3447536 w 3766956"/>
                <a:gd name="connsiteY73" fmla="*/ 3756454 h 4473146"/>
                <a:gd name="connsiteX74" fmla="*/ 3484606 w 3766956"/>
                <a:gd name="connsiteY74" fmla="*/ 3830595 h 4473146"/>
                <a:gd name="connsiteX75" fmla="*/ 3496963 w 3766956"/>
                <a:gd name="connsiteY75" fmla="*/ 3867665 h 4473146"/>
                <a:gd name="connsiteX76" fmla="*/ 3521676 w 3766956"/>
                <a:gd name="connsiteY76" fmla="*/ 3904735 h 4473146"/>
                <a:gd name="connsiteX77" fmla="*/ 3534033 w 3766956"/>
                <a:gd name="connsiteY77" fmla="*/ 3941805 h 4473146"/>
                <a:gd name="connsiteX78" fmla="*/ 3558746 w 3766956"/>
                <a:gd name="connsiteY78" fmla="*/ 3978876 h 4473146"/>
                <a:gd name="connsiteX79" fmla="*/ 3571103 w 3766956"/>
                <a:gd name="connsiteY79" fmla="*/ 4015946 h 4473146"/>
                <a:gd name="connsiteX80" fmla="*/ 3620530 w 3766956"/>
                <a:gd name="connsiteY80" fmla="*/ 4090087 h 4473146"/>
                <a:gd name="connsiteX81" fmla="*/ 3645244 w 3766956"/>
                <a:gd name="connsiteY81" fmla="*/ 4127157 h 4473146"/>
                <a:gd name="connsiteX82" fmla="*/ 3657600 w 3766956"/>
                <a:gd name="connsiteY82" fmla="*/ 4164227 h 4473146"/>
                <a:gd name="connsiteX83" fmla="*/ 3707027 w 3766956"/>
                <a:gd name="connsiteY83" fmla="*/ 4238368 h 4473146"/>
                <a:gd name="connsiteX84" fmla="*/ 3731741 w 3766956"/>
                <a:gd name="connsiteY84" fmla="*/ 4374292 h 4473146"/>
                <a:gd name="connsiteX85" fmla="*/ 3756455 w 3766956"/>
                <a:gd name="connsiteY85" fmla="*/ 4411362 h 4473146"/>
                <a:gd name="connsiteX86" fmla="*/ 3707027 w 3766956"/>
                <a:gd name="connsiteY86" fmla="*/ 4399005 h 4473146"/>
                <a:gd name="connsiteX87" fmla="*/ 3669957 w 3766956"/>
                <a:gd name="connsiteY87" fmla="*/ 4386649 h 4473146"/>
                <a:gd name="connsiteX88" fmla="*/ 3620530 w 3766956"/>
                <a:gd name="connsiteY88" fmla="*/ 4374292 h 4473146"/>
                <a:gd name="connsiteX89" fmla="*/ 3509319 w 3766956"/>
                <a:gd name="connsiteY89" fmla="*/ 4337222 h 4473146"/>
                <a:gd name="connsiteX90" fmla="*/ 3385752 w 3766956"/>
                <a:gd name="connsiteY90" fmla="*/ 4349578 h 4473146"/>
                <a:gd name="connsiteX91" fmla="*/ 3262184 w 3766956"/>
                <a:gd name="connsiteY91" fmla="*/ 4374292 h 4473146"/>
                <a:gd name="connsiteX92" fmla="*/ 3027406 w 3766956"/>
                <a:gd name="connsiteY92" fmla="*/ 4361935 h 4473146"/>
                <a:gd name="connsiteX93" fmla="*/ 2990336 w 3766956"/>
                <a:gd name="connsiteY93" fmla="*/ 4349578 h 4473146"/>
                <a:gd name="connsiteX94" fmla="*/ 2866768 w 3766956"/>
                <a:gd name="connsiteY94" fmla="*/ 4337222 h 4473146"/>
                <a:gd name="connsiteX95" fmla="*/ 2780271 w 3766956"/>
                <a:gd name="connsiteY95" fmla="*/ 4312508 h 4473146"/>
                <a:gd name="connsiteX96" fmla="*/ 2471352 w 3766956"/>
                <a:gd name="connsiteY96" fmla="*/ 4287795 h 4473146"/>
                <a:gd name="connsiteX97" fmla="*/ 1989438 w 3766956"/>
                <a:gd name="connsiteY97" fmla="*/ 4312508 h 4473146"/>
                <a:gd name="connsiteX98" fmla="*/ 1952368 w 3766956"/>
                <a:gd name="connsiteY98" fmla="*/ 4324865 h 4473146"/>
                <a:gd name="connsiteX99" fmla="*/ 1865871 w 3766956"/>
                <a:gd name="connsiteY99" fmla="*/ 4337222 h 4473146"/>
                <a:gd name="connsiteX100" fmla="*/ 1767017 w 3766956"/>
                <a:gd name="connsiteY100" fmla="*/ 4361935 h 4473146"/>
                <a:gd name="connsiteX101" fmla="*/ 1618736 w 3766956"/>
                <a:gd name="connsiteY101" fmla="*/ 4386649 h 4473146"/>
                <a:gd name="connsiteX102" fmla="*/ 1532238 w 3766956"/>
                <a:gd name="connsiteY102" fmla="*/ 4411362 h 4473146"/>
                <a:gd name="connsiteX103" fmla="*/ 1458098 w 3766956"/>
                <a:gd name="connsiteY103" fmla="*/ 4436076 h 4473146"/>
                <a:gd name="connsiteX104" fmla="*/ 1421027 w 3766956"/>
                <a:gd name="connsiteY104" fmla="*/ 4448433 h 4473146"/>
                <a:gd name="connsiteX105" fmla="*/ 1383957 w 3766956"/>
                <a:gd name="connsiteY105" fmla="*/ 4473146 h 4473146"/>
                <a:gd name="connsiteX106" fmla="*/ 1272746 w 3766956"/>
                <a:gd name="connsiteY106" fmla="*/ 4411362 h 4473146"/>
                <a:gd name="connsiteX107" fmla="*/ 1223319 w 3766956"/>
                <a:gd name="connsiteY107" fmla="*/ 4399005 h 4473146"/>
                <a:gd name="connsiteX108" fmla="*/ 1149179 w 3766956"/>
                <a:gd name="connsiteY108" fmla="*/ 4374292 h 4473146"/>
                <a:gd name="connsiteX109" fmla="*/ 963827 w 3766956"/>
                <a:gd name="connsiteY109" fmla="*/ 4386649 h 4473146"/>
                <a:gd name="connsiteX110" fmla="*/ 864973 w 3766956"/>
                <a:gd name="connsiteY110" fmla="*/ 4411362 h 4473146"/>
                <a:gd name="connsiteX111" fmla="*/ 778476 w 3766956"/>
                <a:gd name="connsiteY111" fmla="*/ 4423719 h 4473146"/>
                <a:gd name="connsiteX112" fmla="*/ 667265 w 3766956"/>
                <a:gd name="connsiteY112" fmla="*/ 4411362 h 4473146"/>
                <a:gd name="connsiteX113" fmla="*/ 160638 w 3766956"/>
                <a:gd name="connsiteY113" fmla="*/ 4386649 h 4473146"/>
                <a:gd name="connsiteX114" fmla="*/ 135925 w 3766956"/>
                <a:gd name="connsiteY114" fmla="*/ 4287795 h 4473146"/>
                <a:gd name="connsiteX115" fmla="*/ 111211 w 3766956"/>
                <a:gd name="connsiteY115" fmla="*/ 4213654 h 4473146"/>
                <a:gd name="connsiteX116" fmla="*/ 86498 w 3766956"/>
                <a:gd name="connsiteY116" fmla="*/ 3978876 h 4473146"/>
                <a:gd name="connsiteX117" fmla="*/ 74141 w 3766956"/>
                <a:gd name="connsiteY117" fmla="*/ 3805881 h 4473146"/>
                <a:gd name="connsiteX118" fmla="*/ 61784 w 3766956"/>
                <a:gd name="connsiteY118" fmla="*/ 3707027 h 4473146"/>
                <a:gd name="connsiteX119" fmla="*/ 37071 w 3766956"/>
                <a:gd name="connsiteY119" fmla="*/ 3509319 h 4473146"/>
                <a:gd name="connsiteX120" fmla="*/ 24714 w 3766956"/>
                <a:gd name="connsiteY120" fmla="*/ 3373395 h 4473146"/>
                <a:gd name="connsiteX121" fmla="*/ 12357 w 3766956"/>
                <a:gd name="connsiteY121" fmla="*/ 3299254 h 4473146"/>
                <a:gd name="connsiteX122" fmla="*/ 0 w 3766956"/>
                <a:gd name="connsiteY122" fmla="*/ 3126260 h 4473146"/>
                <a:gd name="connsiteX123" fmla="*/ 12357 w 3766956"/>
                <a:gd name="connsiteY123" fmla="*/ 2780270 h 4473146"/>
                <a:gd name="connsiteX124" fmla="*/ 24714 w 3766956"/>
                <a:gd name="connsiteY124" fmla="*/ 2743200 h 4473146"/>
                <a:gd name="connsiteX125" fmla="*/ 37071 w 3766956"/>
                <a:gd name="connsiteY125" fmla="*/ 2656703 h 4473146"/>
                <a:gd name="connsiteX126" fmla="*/ 49427 w 3766956"/>
                <a:gd name="connsiteY126" fmla="*/ 2594919 h 4473146"/>
                <a:gd name="connsiteX127" fmla="*/ 61784 w 3766956"/>
                <a:gd name="connsiteY127" fmla="*/ 2261287 h 4473146"/>
                <a:gd name="connsiteX128" fmla="*/ 74141 w 3766956"/>
                <a:gd name="connsiteY128" fmla="*/ 2125362 h 4473146"/>
                <a:gd name="connsiteX129" fmla="*/ 86498 w 3766956"/>
                <a:gd name="connsiteY129" fmla="*/ 1952368 h 4473146"/>
                <a:gd name="connsiteX130" fmla="*/ 98855 w 3766956"/>
                <a:gd name="connsiteY130" fmla="*/ 1235676 h 4473146"/>
                <a:gd name="connsiteX131" fmla="*/ 123568 w 3766956"/>
                <a:gd name="connsiteY131" fmla="*/ 667265 h 4473146"/>
                <a:gd name="connsiteX132" fmla="*/ 148282 w 3766956"/>
                <a:gd name="connsiteY132" fmla="*/ 568411 h 4473146"/>
                <a:gd name="connsiteX133" fmla="*/ 135925 w 3766956"/>
                <a:gd name="connsiteY133" fmla="*/ 444843 h 4473146"/>
                <a:gd name="connsiteX134" fmla="*/ 111211 w 3766956"/>
                <a:gd name="connsiteY134" fmla="*/ 407773 h 4473146"/>
                <a:gd name="connsiteX135" fmla="*/ 74141 w 3766956"/>
                <a:gd name="connsiteY135" fmla="*/ 333633 h 4473146"/>
                <a:gd name="connsiteX136" fmla="*/ 98855 w 3766956"/>
                <a:gd name="connsiteY136" fmla="*/ 172995 h 4473146"/>
                <a:gd name="connsiteX137" fmla="*/ 148282 w 3766956"/>
                <a:gd name="connsiteY137" fmla="*/ 98854 h 4473146"/>
                <a:gd name="connsiteX138" fmla="*/ 185352 w 3766956"/>
                <a:gd name="connsiteY138" fmla="*/ 12357 h 4473146"/>
                <a:gd name="connsiteX139" fmla="*/ 234779 w 3766956"/>
                <a:gd name="connsiteY139" fmla="*/ 0 h 4473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Lst>
              <a:rect l="l" t="t" r="r" b="b"/>
              <a:pathLst>
                <a:path w="3766956" h="4473146">
                  <a:moveTo>
                    <a:pt x="135925" y="37070"/>
                  </a:moveTo>
                  <a:cubicBezTo>
                    <a:pt x="247136" y="41189"/>
                    <a:pt x="358822" y="38353"/>
                    <a:pt x="469557" y="49427"/>
                  </a:cubicBezTo>
                  <a:cubicBezTo>
                    <a:pt x="506168" y="53088"/>
                    <a:pt x="511205" y="91075"/>
                    <a:pt x="531341" y="111211"/>
                  </a:cubicBezTo>
                  <a:cubicBezTo>
                    <a:pt x="545904" y="125773"/>
                    <a:pt x="564292" y="135924"/>
                    <a:pt x="580768" y="148281"/>
                  </a:cubicBezTo>
                  <a:cubicBezTo>
                    <a:pt x="600821" y="208437"/>
                    <a:pt x="583440" y="169320"/>
                    <a:pt x="630195" y="234778"/>
                  </a:cubicBezTo>
                  <a:cubicBezTo>
                    <a:pt x="638827" y="246863"/>
                    <a:pt x="644408" y="261348"/>
                    <a:pt x="654909" y="271849"/>
                  </a:cubicBezTo>
                  <a:cubicBezTo>
                    <a:pt x="665410" y="282350"/>
                    <a:pt x="679622" y="288324"/>
                    <a:pt x="691979" y="296562"/>
                  </a:cubicBezTo>
                  <a:cubicBezTo>
                    <a:pt x="716692" y="292443"/>
                    <a:pt x="741813" y="290282"/>
                    <a:pt x="766119" y="284205"/>
                  </a:cubicBezTo>
                  <a:cubicBezTo>
                    <a:pt x="791392" y="277887"/>
                    <a:pt x="840260" y="259492"/>
                    <a:pt x="840260" y="259492"/>
                  </a:cubicBezTo>
                  <a:cubicBezTo>
                    <a:pt x="852617" y="247135"/>
                    <a:pt x="866143" y="235847"/>
                    <a:pt x="877330" y="222422"/>
                  </a:cubicBezTo>
                  <a:cubicBezTo>
                    <a:pt x="886838" y="211013"/>
                    <a:pt x="890867" y="195131"/>
                    <a:pt x="902044" y="185351"/>
                  </a:cubicBezTo>
                  <a:cubicBezTo>
                    <a:pt x="960892" y="133859"/>
                    <a:pt x="964192" y="138922"/>
                    <a:pt x="1025611" y="123568"/>
                  </a:cubicBezTo>
                  <a:cubicBezTo>
                    <a:pt x="1046206" y="127687"/>
                    <a:pt x="1068275" y="127233"/>
                    <a:pt x="1087395" y="135924"/>
                  </a:cubicBezTo>
                  <a:cubicBezTo>
                    <a:pt x="1114435" y="148215"/>
                    <a:pt x="1136822" y="168875"/>
                    <a:pt x="1161536" y="185351"/>
                  </a:cubicBezTo>
                  <a:cubicBezTo>
                    <a:pt x="1173893" y="193589"/>
                    <a:pt x="1183774" y="209323"/>
                    <a:pt x="1198606" y="210065"/>
                  </a:cubicBezTo>
                  <a:lnTo>
                    <a:pt x="1445741" y="222422"/>
                  </a:lnTo>
                  <a:cubicBezTo>
                    <a:pt x="1478399" y="230586"/>
                    <a:pt x="1539016" y="247135"/>
                    <a:pt x="1569309" y="247135"/>
                  </a:cubicBezTo>
                  <a:cubicBezTo>
                    <a:pt x="1604034" y="247135"/>
                    <a:pt x="1663140" y="224933"/>
                    <a:pt x="1692876" y="210065"/>
                  </a:cubicBezTo>
                  <a:cubicBezTo>
                    <a:pt x="1706159" y="203423"/>
                    <a:pt x="1716663" y="191992"/>
                    <a:pt x="1729946" y="185351"/>
                  </a:cubicBezTo>
                  <a:cubicBezTo>
                    <a:pt x="1741596" y="179526"/>
                    <a:pt x="1754660" y="177114"/>
                    <a:pt x="1767017" y="172995"/>
                  </a:cubicBezTo>
                  <a:cubicBezTo>
                    <a:pt x="1791730" y="197708"/>
                    <a:pt x="1830105" y="213979"/>
                    <a:pt x="1841157" y="247135"/>
                  </a:cubicBezTo>
                  <a:cubicBezTo>
                    <a:pt x="1856386" y="292822"/>
                    <a:pt x="1847865" y="285677"/>
                    <a:pt x="1890584" y="321276"/>
                  </a:cubicBezTo>
                  <a:cubicBezTo>
                    <a:pt x="1901993" y="330783"/>
                    <a:pt x="1915570" y="337357"/>
                    <a:pt x="1927655" y="345989"/>
                  </a:cubicBezTo>
                  <a:cubicBezTo>
                    <a:pt x="1944414" y="357959"/>
                    <a:pt x="1960210" y="371250"/>
                    <a:pt x="1977082" y="383060"/>
                  </a:cubicBezTo>
                  <a:cubicBezTo>
                    <a:pt x="2001415" y="400093"/>
                    <a:pt x="2027461" y="414666"/>
                    <a:pt x="2051222" y="432487"/>
                  </a:cubicBezTo>
                  <a:cubicBezTo>
                    <a:pt x="2124410" y="487378"/>
                    <a:pt x="2089225" y="452422"/>
                    <a:pt x="2150076" y="543697"/>
                  </a:cubicBezTo>
                  <a:lnTo>
                    <a:pt x="2174790" y="580768"/>
                  </a:lnTo>
                  <a:cubicBezTo>
                    <a:pt x="2178750" y="596609"/>
                    <a:pt x="2190638" y="649535"/>
                    <a:pt x="2199503" y="667265"/>
                  </a:cubicBezTo>
                  <a:cubicBezTo>
                    <a:pt x="2206145" y="680548"/>
                    <a:pt x="2215979" y="691978"/>
                    <a:pt x="2224217" y="704335"/>
                  </a:cubicBezTo>
                  <a:cubicBezTo>
                    <a:pt x="2228336" y="724930"/>
                    <a:pt x="2231479" y="745744"/>
                    <a:pt x="2236573" y="766119"/>
                  </a:cubicBezTo>
                  <a:cubicBezTo>
                    <a:pt x="2239732" y="778755"/>
                    <a:pt x="2246104" y="790474"/>
                    <a:pt x="2248930" y="803189"/>
                  </a:cubicBezTo>
                  <a:cubicBezTo>
                    <a:pt x="2254365" y="827647"/>
                    <a:pt x="2256373" y="852762"/>
                    <a:pt x="2261287" y="877330"/>
                  </a:cubicBezTo>
                  <a:cubicBezTo>
                    <a:pt x="2268285" y="912320"/>
                    <a:pt x="2281363" y="957951"/>
                    <a:pt x="2298357" y="988541"/>
                  </a:cubicBezTo>
                  <a:cubicBezTo>
                    <a:pt x="2308358" y="1006544"/>
                    <a:pt x="2323070" y="1021492"/>
                    <a:pt x="2335427" y="1037968"/>
                  </a:cubicBezTo>
                  <a:cubicBezTo>
                    <a:pt x="2339546" y="1050325"/>
                    <a:pt x="2342653" y="1063066"/>
                    <a:pt x="2347784" y="1075038"/>
                  </a:cubicBezTo>
                  <a:cubicBezTo>
                    <a:pt x="2355040" y="1091969"/>
                    <a:pt x="2366030" y="1107217"/>
                    <a:pt x="2372498" y="1124465"/>
                  </a:cubicBezTo>
                  <a:cubicBezTo>
                    <a:pt x="2403845" y="1208055"/>
                    <a:pt x="2367343" y="1141271"/>
                    <a:pt x="2397211" y="1210962"/>
                  </a:cubicBezTo>
                  <a:cubicBezTo>
                    <a:pt x="2404467" y="1227893"/>
                    <a:pt x="2415084" y="1243286"/>
                    <a:pt x="2421925" y="1260389"/>
                  </a:cubicBezTo>
                  <a:cubicBezTo>
                    <a:pt x="2431600" y="1284576"/>
                    <a:pt x="2432188" y="1312855"/>
                    <a:pt x="2446638" y="1334530"/>
                  </a:cubicBezTo>
                  <a:cubicBezTo>
                    <a:pt x="2500796" y="1415765"/>
                    <a:pt x="2447168" y="1328281"/>
                    <a:pt x="2483709" y="1408670"/>
                  </a:cubicBezTo>
                  <a:cubicBezTo>
                    <a:pt x="2498954" y="1442209"/>
                    <a:pt x="2516660" y="1474573"/>
                    <a:pt x="2533136" y="1507524"/>
                  </a:cubicBezTo>
                  <a:cubicBezTo>
                    <a:pt x="2533140" y="1507533"/>
                    <a:pt x="2582558" y="1606370"/>
                    <a:pt x="2582563" y="1606378"/>
                  </a:cubicBezTo>
                  <a:cubicBezTo>
                    <a:pt x="2590801" y="1618735"/>
                    <a:pt x="2601244" y="1629878"/>
                    <a:pt x="2607276" y="1643449"/>
                  </a:cubicBezTo>
                  <a:cubicBezTo>
                    <a:pt x="2617856" y="1667254"/>
                    <a:pt x="2623752" y="1692876"/>
                    <a:pt x="2631990" y="1717589"/>
                  </a:cubicBezTo>
                  <a:cubicBezTo>
                    <a:pt x="2636109" y="1729946"/>
                    <a:pt x="2638521" y="1743010"/>
                    <a:pt x="2644346" y="1754660"/>
                  </a:cubicBezTo>
                  <a:cubicBezTo>
                    <a:pt x="2685778" y="1837522"/>
                    <a:pt x="2656181" y="1769395"/>
                    <a:pt x="2681417" y="1853514"/>
                  </a:cubicBezTo>
                  <a:cubicBezTo>
                    <a:pt x="2688902" y="1878465"/>
                    <a:pt x="2699812" y="1902382"/>
                    <a:pt x="2706130" y="1927654"/>
                  </a:cubicBezTo>
                  <a:cubicBezTo>
                    <a:pt x="2724804" y="2002349"/>
                    <a:pt x="2713118" y="1960976"/>
                    <a:pt x="2743200" y="2051222"/>
                  </a:cubicBezTo>
                  <a:cubicBezTo>
                    <a:pt x="2747319" y="2063579"/>
                    <a:pt x="2748332" y="2077454"/>
                    <a:pt x="2755557" y="2088292"/>
                  </a:cubicBezTo>
                  <a:cubicBezTo>
                    <a:pt x="2807711" y="2166524"/>
                    <a:pt x="2801104" y="2145583"/>
                    <a:pt x="2829698" y="2224216"/>
                  </a:cubicBezTo>
                  <a:cubicBezTo>
                    <a:pt x="2838601" y="2248698"/>
                    <a:pt x="2846173" y="2273643"/>
                    <a:pt x="2854411" y="2298357"/>
                  </a:cubicBezTo>
                  <a:lnTo>
                    <a:pt x="2866768" y="2335427"/>
                  </a:lnTo>
                  <a:cubicBezTo>
                    <a:pt x="2870887" y="2347784"/>
                    <a:pt x="2871900" y="2361659"/>
                    <a:pt x="2879125" y="2372497"/>
                  </a:cubicBezTo>
                  <a:cubicBezTo>
                    <a:pt x="2905627" y="2412252"/>
                    <a:pt x="2907650" y="2411967"/>
                    <a:pt x="2928552" y="2458995"/>
                  </a:cubicBezTo>
                  <a:cubicBezTo>
                    <a:pt x="2966762" y="2544966"/>
                    <a:pt x="2941166" y="2492633"/>
                    <a:pt x="2965622" y="2557849"/>
                  </a:cubicBezTo>
                  <a:cubicBezTo>
                    <a:pt x="2973410" y="2578618"/>
                    <a:pt x="2982548" y="2598864"/>
                    <a:pt x="2990336" y="2619633"/>
                  </a:cubicBezTo>
                  <a:cubicBezTo>
                    <a:pt x="2994909" y="2631829"/>
                    <a:pt x="2998119" y="2644507"/>
                    <a:pt x="3002692" y="2656703"/>
                  </a:cubicBezTo>
                  <a:cubicBezTo>
                    <a:pt x="3053814" y="2793030"/>
                    <a:pt x="3006636" y="2651967"/>
                    <a:pt x="3039763" y="2767914"/>
                  </a:cubicBezTo>
                  <a:cubicBezTo>
                    <a:pt x="3043341" y="2780438"/>
                    <a:pt x="3048960" y="2792348"/>
                    <a:pt x="3052119" y="2804984"/>
                  </a:cubicBezTo>
                  <a:cubicBezTo>
                    <a:pt x="3057213" y="2825359"/>
                    <a:pt x="3059382" y="2846393"/>
                    <a:pt x="3064476" y="2866768"/>
                  </a:cubicBezTo>
                  <a:cubicBezTo>
                    <a:pt x="3073150" y="2901465"/>
                    <a:pt x="3090212" y="2931620"/>
                    <a:pt x="3101546" y="2965622"/>
                  </a:cubicBezTo>
                  <a:cubicBezTo>
                    <a:pt x="3106916" y="2981733"/>
                    <a:pt x="3109237" y="2998720"/>
                    <a:pt x="3113903" y="3015049"/>
                  </a:cubicBezTo>
                  <a:cubicBezTo>
                    <a:pt x="3130462" y="3073003"/>
                    <a:pt x="3122731" y="3035648"/>
                    <a:pt x="3150973" y="3101546"/>
                  </a:cubicBezTo>
                  <a:cubicBezTo>
                    <a:pt x="3181667" y="3173166"/>
                    <a:pt x="3140552" y="3104449"/>
                    <a:pt x="3188044" y="3175687"/>
                  </a:cubicBezTo>
                  <a:cubicBezTo>
                    <a:pt x="3219099" y="3268856"/>
                    <a:pt x="3177209" y="3154020"/>
                    <a:pt x="3225114" y="3249827"/>
                  </a:cubicBezTo>
                  <a:cubicBezTo>
                    <a:pt x="3230939" y="3261477"/>
                    <a:pt x="3231145" y="3275511"/>
                    <a:pt x="3237471" y="3286897"/>
                  </a:cubicBezTo>
                  <a:cubicBezTo>
                    <a:pt x="3251896" y="3312861"/>
                    <a:pt x="3270422" y="3336324"/>
                    <a:pt x="3286898" y="3361038"/>
                  </a:cubicBezTo>
                  <a:lnTo>
                    <a:pt x="3311611" y="3398108"/>
                  </a:lnTo>
                  <a:cubicBezTo>
                    <a:pt x="3318519" y="3425739"/>
                    <a:pt x="3336648" y="3503625"/>
                    <a:pt x="3348682" y="3521676"/>
                  </a:cubicBezTo>
                  <a:cubicBezTo>
                    <a:pt x="3356920" y="3534033"/>
                    <a:pt x="3367364" y="3545175"/>
                    <a:pt x="3373395" y="3558746"/>
                  </a:cubicBezTo>
                  <a:cubicBezTo>
                    <a:pt x="3383975" y="3582551"/>
                    <a:pt x="3389871" y="3608173"/>
                    <a:pt x="3398109" y="3632887"/>
                  </a:cubicBezTo>
                  <a:cubicBezTo>
                    <a:pt x="3402228" y="3645244"/>
                    <a:pt x="3404640" y="3658307"/>
                    <a:pt x="3410465" y="3669957"/>
                  </a:cubicBezTo>
                  <a:cubicBezTo>
                    <a:pt x="3418703" y="3686433"/>
                    <a:pt x="3427923" y="3702453"/>
                    <a:pt x="3435179" y="3719384"/>
                  </a:cubicBezTo>
                  <a:cubicBezTo>
                    <a:pt x="3440310" y="3731356"/>
                    <a:pt x="3442246" y="3744552"/>
                    <a:pt x="3447536" y="3756454"/>
                  </a:cubicBezTo>
                  <a:cubicBezTo>
                    <a:pt x="3458758" y="3781703"/>
                    <a:pt x="3473384" y="3805346"/>
                    <a:pt x="3484606" y="3830595"/>
                  </a:cubicBezTo>
                  <a:cubicBezTo>
                    <a:pt x="3489896" y="3842497"/>
                    <a:pt x="3491138" y="3856015"/>
                    <a:pt x="3496963" y="3867665"/>
                  </a:cubicBezTo>
                  <a:cubicBezTo>
                    <a:pt x="3503604" y="3880948"/>
                    <a:pt x="3515035" y="3891452"/>
                    <a:pt x="3521676" y="3904735"/>
                  </a:cubicBezTo>
                  <a:cubicBezTo>
                    <a:pt x="3527501" y="3916385"/>
                    <a:pt x="3528208" y="3930155"/>
                    <a:pt x="3534033" y="3941805"/>
                  </a:cubicBezTo>
                  <a:cubicBezTo>
                    <a:pt x="3540675" y="3955088"/>
                    <a:pt x="3552104" y="3965593"/>
                    <a:pt x="3558746" y="3978876"/>
                  </a:cubicBezTo>
                  <a:cubicBezTo>
                    <a:pt x="3564571" y="3990526"/>
                    <a:pt x="3564777" y="4004560"/>
                    <a:pt x="3571103" y="4015946"/>
                  </a:cubicBezTo>
                  <a:cubicBezTo>
                    <a:pt x="3585528" y="4041910"/>
                    <a:pt x="3604054" y="4065373"/>
                    <a:pt x="3620530" y="4090087"/>
                  </a:cubicBezTo>
                  <a:lnTo>
                    <a:pt x="3645244" y="4127157"/>
                  </a:lnTo>
                  <a:cubicBezTo>
                    <a:pt x="3649363" y="4139514"/>
                    <a:pt x="3651275" y="4152841"/>
                    <a:pt x="3657600" y="4164227"/>
                  </a:cubicBezTo>
                  <a:cubicBezTo>
                    <a:pt x="3672024" y="4190191"/>
                    <a:pt x="3707027" y="4238368"/>
                    <a:pt x="3707027" y="4238368"/>
                  </a:cubicBezTo>
                  <a:cubicBezTo>
                    <a:pt x="3711287" y="4272445"/>
                    <a:pt x="3712692" y="4336195"/>
                    <a:pt x="3731741" y="4374292"/>
                  </a:cubicBezTo>
                  <a:cubicBezTo>
                    <a:pt x="3738383" y="4387575"/>
                    <a:pt x="3766956" y="4400861"/>
                    <a:pt x="3756455" y="4411362"/>
                  </a:cubicBezTo>
                  <a:cubicBezTo>
                    <a:pt x="3744446" y="4423371"/>
                    <a:pt x="3723357" y="4403670"/>
                    <a:pt x="3707027" y="4399005"/>
                  </a:cubicBezTo>
                  <a:cubicBezTo>
                    <a:pt x="3694503" y="4395427"/>
                    <a:pt x="3682481" y="4390227"/>
                    <a:pt x="3669957" y="4386649"/>
                  </a:cubicBezTo>
                  <a:cubicBezTo>
                    <a:pt x="3653628" y="4381984"/>
                    <a:pt x="3636431" y="4380255"/>
                    <a:pt x="3620530" y="4374292"/>
                  </a:cubicBezTo>
                  <a:cubicBezTo>
                    <a:pt x="3503600" y="4330442"/>
                    <a:pt x="3644713" y="4364299"/>
                    <a:pt x="3509319" y="4337222"/>
                  </a:cubicBezTo>
                  <a:cubicBezTo>
                    <a:pt x="3468130" y="4341341"/>
                    <a:pt x="3426688" y="4343438"/>
                    <a:pt x="3385752" y="4349578"/>
                  </a:cubicBezTo>
                  <a:cubicBezTo>
                    <a:pt x="3344212" y="4355809"/>
                    <a:pt x="3262184" y="4374292"/>
                    <a:pt x="3262184" y="4374292"/>
                  </a:cubicBezTo>
                  <a:cubicBezTo>
                    <a:pt x="3183925" y="4370173"/>
                    <a:pt x="3105452" y="4369030"/>
                    <a:pt x="3027406" y="4361935"/>
                  </a:cubicBezTo>
                  <a:cubicBezTo>
                    <a:pt x="3014434" y="4360756"/>
                    <a:pt x="3003210" y="4351559"/>
                    <a:pt x="2990336" y="4349578"/>
                  </a:cubicBezTo>
                  <a:cubicBezTo>
                    <a:pt x="2949423" y="4343284"/>
                    <a:pt x="2907957" y="4341341"/>
                    <a:pt x="2866768" y="4337222"/>
                  </a:cubicBezTo>
                  <a:cubicBezTo>
                    <a:pt x="2835007" y="4326635"/>
                    <a:pt x="2814406" y="4318714"/>
                    <a:pt x="2780271" y="4312508"/>
                  </a:cubicBezTo>
                  <a:cubicBezTo>
                    <a:pt x="2669637" y="4292392"/>
                    <a:pt x="2596980" y="4294774"/>
                    <a:pt x="2471352" y="4287795"/>
                  </a:cubicBezTo>
                  <a:cubicBezTo>
                    <a:pt x="2384844" y="4290585"/>
                    <a:pt x="2129346" y="4287070"/>
                    <a:pt x="1989438" y="4312508"/>
                  </a:cubicBezTo>
                  <a:cubicBezTo>
                    <a:pt x="1976623" y="4314838"/>
                    <a:pt x="1965140" y="4322311"/>
                    <a:pt x="1952368" y="4324865"/>
                  </a:cubicBezTo>
                  <a:cubicBezTo>
                    <a:pt x="1923809" y="4330577"/>
                    <a:pt x="1894430" y="4331510"/>
                    <a:pt x="1865871" y="4337222"/>
                  </a:cubicBezTo>
                  <a:cubicBezTo>
                    <a:pt x="1832565" y="4343883"/>
                    <a:pt x="1800113" y="4354298"/>
                    <a:pt x="1767017" y="4361935"/>
                  </a:cubicBezTo>
                  <a:cubicBezTo>
                    <a:pt x="1708290" y="4375487"/>
                    <a:pt x="1682180" y="4377585"/>
                    <a:pt x="1618736" y="4386649"/>
                  </a:cubicBezTo>
                  <a:cubicBezTo>
                    <a:pt x="1494076" y="4428199"/>
                    <a:pt x="1687496" y="4364783"/>
                    <a:pt x="1532238" y="4411362"/>
                  </a:cubicBezTo>
                  <a:cubicBezTo>
                    <a:pt x="1507286" y="4418848"/>
                    <a:pt x="1482811" y="4427838"/>
                    <a:pt x="1458098" y="4436076"/>
                  </a:cubicBezTo>
                  <a:cubicBezTo>
                    <a:pt x="1445741" y="4440195"/>
                    <a:pt x="1431865" y="4441208"/>
                    <a:pt x="1421027" y="4448433"/>
                  </a:cubicBezTo>
                  <a:lnTo>
                    <a:pt x="1383957" y="4473146"/>
                  </a:lnTo>
                  <a:cubicBezTo>
                    <a:pt x="1317576" y="4428892"/>
                    <a:pt x="1329839" y="4427675"/>
                    <a:pt x="1272746" y="4411362"/>
                  </a:cubicBezTo>
                  <a:cubicBezTo>
                    <a:pt x="1256417" y="4406696"/>
                    <a:pt x="1239586" y="4403885"/>
                    <a:pt x="1223319" y="4399005"/>
                  </a:cubicBezTo>
                  <a:cubicBezTo>
                    <a:pt x="1198368" y="4391520"/>
                    <a:pt x="1149179" y="4374292"/>
                    <a:pt x="1149179" y="4374292"/>
                  </a:cubicBezTo>
                  <a:cubicBezTo>
                    <a:pt x="1087395" y="4378411"/>
                    <a:pt x="1025228" y="4378640"/>
                    <a:pt x="963827" y="4386649"/>
                  </a:cubicBezTo>
                  <a:cubicBezTo>
                    <a:pt x="930147" y="4391042"/>
                    <a:pt x="898597" y="4406558"/>
                    <a:pt x="864973" y="4411362"/>
                  </a:cubicBezTo>
                  <a:lnTo>
                    <a:pt x="778476" y="4423719"/>
                  </a:lnTo>
                  <a:cubicBezTo>
                    <a:pt x="689663" y="4453324"/>
                    <a:pt x="807823" y="4422174"/>
                    <a:pt x="667265" y="4411362"/>
                  </a:cubicBezTo>
                  <a:cubicBezTo>
                    <a:pt x="391564" y="4390154"/>
                    <a:pt x="560297" y="4400922"/>
                    <a:pt x="160638" y="4386649"/>
                  </a:cubicBezTo>
                  <a:cubicBezTo>
                    <a:pt x="152400" y="4353698"/>
                    <a:pt x="146666" y="4320017"/>
                    <a:pt x="135925" y="4287795"/>
                  </a:cubicBezTo>
                  <a:lnTo>
                    <a:pt x="111211" y="4213654"/>
                  </a:lnTo>
                  <a:cubicBezTo>
                    <a:pt x="103939" y="4148201"/>
                    <a:pt x="91851" y="4043114"/>
                    <a:pt x="86498" y="3978876"/>
                  </a:cubicBezTo>
                  <a:cubicBezTo>
                    <a:pt x="81697" y="3921264"/>
                    <a:pt x="79375" y="3863455"/>
                    <a:pt x="74141" y="3805881"/>
                  </a:cubicBezTo>
                  <a:cubicBezTo>
                    <a:pt x="71134" y="3772810"/>
                    <a:pt x="65088" y="3740070"/>
                    <a:pt x="61784" y="3707027"/>
                  </a:cubicBezTo>
                  <a:cubicBezTo>
                    <a:pt x="43427" y="3523463"/>
                    <a:pt x="63027" y="3613150"/>
                    <a:pt x="37071" y="3509319"/>
                  </a:cubicBezTo>
                  <a:cubicBezTo>
                    <a:pt x="32952" y="3464011"/>
                    <a:pt x="30030" y="3418578"/>
                    <a:pt x="24714" y="3373395"/>
                  </a:cubicBezTo>
                  <a:cubicBezTo>
                    <a:pt x="21787" y="3348512"/>
                    <a:pt x="14850" y="3324184"/>
                    <a:pt x="12357" y="3299254"/>
                  </a:cubicBezTo>
                  <a:cubicBezTo>
                    <a:pt x="6604" y="3241729"/>
                    <a:pt x="4119" y="3183925"/>
                    <a:pt x="0" y="3126260"/>
                  </a:cubicBezTo>
                  <a:cubicBezTo>
                    <a:pt x="4119" y="3010930"/>
                    <a:pt x="4927" y="2895434"/>
                    <a:pt x="12357" y="2780270"/>
                  </a:cubicBezTo>
                  <a:cubicBezTo>
                    <a:pt x="13196" y="2767272"/>
                    <a:pt x="22160" y="2755972"/>
                    <a:pt x="24714" y="2743200"/>
                  </a:cubicBezTo>
                  <a:cubicBezTo>
                    <a:pt x="30426" y="2714641"/>
                    <a:pt x="32283" y="2685432"/>
                    <a:pt x="37071" y="2656703"/>
                  </a:cubicBezTo>
                  <a:cubicBezTo>
                    <a:pt x="40524" y="2635986"/>
                    <a:pt x="45308" y="2615514"/>
                    <a:pt x="49427" y="2594919"/>
                  </a:cubicBezTo>
                  <a:cubicBezTo>
                    <a:pt x="53546" y="2483708"/>
                    <a:pt x="55935" y="2372420"/>
                    <a:pt x="61784" y="2261287"/>
                  </a:cubicBezTo>
                  <a:cubicBezTo>
                    <a:pt x="64175" y="2215855"/>
                    <a:pt x="70513" y="2170712"/>
                    <a:pt x="74141" y="2125362"/>
                  </a:cubicBezTo>
                  <a:cubicBezTo>
                    <a:pt x="78751" y="2067735"/>
                    <a:pt x="82379" y="2010033"/>
                    <a:pt x="86498" y="1952368"/>
                  </a:cubicBezTo>
                  <a:cubicBezTo>
                    <a:pt x="90617" y="1713471"/>
                    <a:pt x="94077" y="1474561"/>
                    <a:pt x="98855" y="1235676"/>
                  </a:cubicBezTo>
                  <a:cubicBezTo>
                    <a:pt x="115455" y="405656"/>
                    <a:pt x="68864" y="913428"/>
                    <a:pt x="123568" y="667265"/>
                  </a:cubicBezTo>
                  <a:cubicBezTo>
                    <a:pt x="143450" y="577798"/>
                    <a:pt x="126201" y="634653"/>
                    <a:pt x="148282" y="568411"/>
                  </a:cubicBezTo>
                  <a:cubicBezTo>
                    <a:pt x="144163" y="527222"/>
                    <a:pt x="145233" y="485178"/>
                    <a:pt x="135925" y="444843"/>
                  </a:cubicBezTo>
                  <a:cubicBezTo>
                    <a:pt x="132586" y="430372"/>
                    <a:pt x="117853" y="421056"/>
                    <a:pt x="111211" y="407773"/>
                  </a:cubicBezTo>
                  <a:cubicBezTo>
                    <a:pt x="60052" y="305455"/>
                    <a:pt x="144968" y="439871"/>
                    <a:pt x="74141" y="333633"/>
                  </a:cubicBezTo>
                  <a:cubicBezTo>
                    <a:pt x="75959" y="315450"/>
                    <a:pt x="77131" y="212097"/>
                    <a:pt x="98855" y="172995"/>
                  </a:cubicBezTo>
                  <a:cubicBezTo>
                    <a:pt x="113280" y="147031"/>
                    <a:pt x="148282" y="98854"/>
                    <a:pt x="148282" y="98854"/>
                  </a:cubicBezTo>
                  <a:cubicBezTo>
                    <a:pt x="154482" y="74051"/>
                    <a:pt x="159750" y="29425"/>
                    <a:pt x="185352" y="12357"/>
                  </a:cubicBezTo>
                  <a:cubicBezTo>
                    <a:pt x="199483" y="2937"/>
                    <a:pt x="234779" y="0"/>
                    <a:pt x="234779" y="0"/>
                  </a:cubicBezTo>
                </a:path>
              </a:pathLst>
            </a:custGeom>
            <a:solidFill>
              <a:schemeClr val="tx2">
                <a:lumMod val="50000"/>
              </a:schemeClr>
            </a:solidFill>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 name="Freeform 4"/>
            <p:cNvSpPr/>
            <p:nvPr/>
          </p:nvSpPr>
          <p:spPr>
            <a:xfrm>
              <a:off x="5827498" y="2520780"/>
              <a:ext cx="3766956" cy="4473146"/>
            </a:xfrm>
            <a:custGeom>
              <a:avLst/>
              <a:gdLst>
                <a:gd name="connsiteX0" fmla="*/ 135925 w 3766956"/>
                <a:gd name="connsiteY0" fmla="*/ 37070 h 4473146"/>
                <a:gd name="connsiteX1" fmla="*/ 469557 w 3766956"/>
                <a:gd name="connsiteY1" fmla="*/ 49427 h 4473146"/>
                <a:gd name="connsiteX2" fmla="*/ 531341 w 3766956"/>
                <a:gd name="connsiteY2" fmla="*/ 111211 h 4473146"/>
                <a:gd name="connsiteX3" fmla="*/ 580768 w 3766956"/>
                <a:gd name="connsiteY3" fmla="*/ 148281 h 4473146"/>
                <a:gd name="connsiteX4" fmla="*/ 630195 w 3766956"/>
                <a:gd name="connsiteY4" fmla="*/ 234778 h 4473146"/>
                <a:gd name="connsiteX5" fmla="*/ 654909 w 3766956"/>
                <a:gd name="connsiteY5" fmla="*/ 271849 h 4473146"/>
                <a:gd name="connsiteX6" fmla="*/ 691979 w 3766956"/>
                <a:gd name="connsiteY6" fmla="*/ 296562 h 4473146"/>
                <a:gd name="connsiteX7" fmla="*/ 766119 w 3766956"/>
                <a:gd name="connsiteY7" fmla="*/ 284205 h 4473146"/>
                <a:gd name="connsiteX8" fmla="*/ 840260 w 3766956"/>
                <a:gd name="connsiteY8" fmla="*/ 259492 h 4473146"/>
                <a:gd name="connsiteX9" fmla="*/ 877330 w 3766956"/>
                <a:gd name="connsiteY9" fmla="*/ 222422 h 4473146"/>
                <a:gd name="connsiteX10" fmla="*/ 902044 w 3766956"/>
                <a:gd name="connsiteY10" fmla="*/ 185351 h 4473146"/>
                <a:gd name="connsiteX11" fmla="*/ 1025611 w 3766956"/>
                <a:gd name="connsiteY11" fmla="*/ 123568 h 4473146"/>
                <a:gd name="connsiteX12" fmla="*/ 1087395 w 3766956"/>
                <a:gd name="connsiteY12" fmla="*/ 135924 h 4473146"/>
                <a:gd name="connsiteX13" fmla="*/ 1161536 w 3766956"/>
                <a:gd name="connsiteY13" fmla="*/ 185351 h 4473146"/>
                <a:gd name="connsiteX14" fmla="*/ 1198606 w 3766956"/>
                <a:gd name="connsiteY14" fmla="*/ 210065 h 4473146"/>
                <a:gd name="connsiteX15" fmla="*/ 1445741 w 3766956"/>
                <a:gd name="connsiteY15" fmla="*/ 222422 h 4473146"/>
                <a:gd name="connsiteX16" fmla="*/ 1569309 w 3766956"/>
                <a:gd name="connsiteY16" fmla="*/ 247135 h 4473146"/>
                <a:gd name="connsiteX17" fmla="*/ 1692876 w 3766956"/>
                <a:gd name="connsiteY17" fmla="*/ 210065 h 4473146"/>
                <a:gd name="connsiteX18" fmla="*/ 1729946 w 3766956"/>
                <a:gd name="connsiteY18" fmla="*/ 185351 h 4473146"/>
                <a:gd name="connsiteX19" fmla="*/ 1767017 w 3766956"/>
                <a:gd name="connsiteY19" fmla="*/ 172995 h 4473146"/>
                <a:gd name="connsiteX20" fmla="*/ 1841157 w 3766956"/>
                <a:gd name="connsiteY20" fmla="*/ 247135 h 4473146"/>
                <a:gd name="connsiteX21" fmla="*/ 1890584 w 3766956"/>
                <a:gd name="connsiteY21" fmla="*/ 321276 h 4473146"/>
                <a:gd name="connsiteX22" fmla="*/ 1927655 w 3766956"/>
                <a:gd name="connsiteY22" fmla="*/ 345989 h 4473146"/>
                <a:gd name="connsiteX23" fmla="*/ 1977082 w 3766956"/>
                <a:gd name="connsiteY23" fmla="*/ 383060 h 4473146"/>
                <a:gd name="connsiteX24" fmla="*/ 2051222 w 3766956"/>
                <a:gd name="connsiteY24" fmla="*/ 432487 h 4473146"/>
                <a:gd name="connsiteX25" fmla="*/ 2150076 w 3766956"/>
                <a:gd name="connsiteY25" fmla="*/ 543697 h 4473146"/>
                <a:gd name="connsiteX26" fmla="*/ 2174790 w 3766956"/>
                <a:gd name="connsiteY26" fmla="*/ 580768 h 4473146"/>
                <a:gd name="connsiteX27" fmla="*/ 2199503 w 3766956"/>
                <a:gd name="connsiteY27" fmla="*/ 667265 h 4473146"/>
                <a:gd name="connsiteX28" fmla="*/ 2224217 w 3766956"/>
                <a:gd name="connsiteY28" fmla="*/ 704335 h 4473146"/>
                <a:gd name="connsiteX29" fmla="*/ 2236573 w 3766956"/>
                <a:gd name="connsiteY29" fmla="*/ 766119 h 4473146"/>
                <a:gd name="connsiteX30" fmla="*/ 2248930 w 3766956"/>
                <a:gd name="connsiteY30" fmla="*/ 803189 h 4473146"/>
                <a:gd name="connsiteX31" fmla="*/ 2261287 w 3766956"/>
                <a:gd name="connsiteY31" fmla="*/ 877330 h 4473146"/>
                <a:gd name="connsiteX32" fmla="*/ 2298357 w 3766956"/>
                <a:gd name="connsiteY32" fmla="*/ 988541 h 4473146"/>
                <a:gd name="connsiteX33" fmla="*/ 2335427 w 3766956"/>
                <a:gd name="connsiteY33" fmla="*/ 1037968 h 4473146"/>
                <a:gd name="connsiteX34" fmla="*/ 2347784 w 3766956"/>
                <a:gd name="connsiteY34" fmla="*/ 1075038 h 4473146"/>
                <a:gd name="connsiteX35" fmla="*/ 2372498 w 3766956"/>
                <a:gd name="connsiteY35" fmla="*/ 1124465 h 4473146"/>
                <a:gd name="connsiteX36" fmla="*/ 2397211 w 3766956"/>
                <a:gd name="connsiteY36" fmla="*/ 1210962 h 4473146"/>
                <a:gd name="connsiteX37" fmla="*/ 2421925 w 3766956"/>
                <a:gd name="connsiteY37" fmla="*/ 1260389 h 4473146"/>
                <a:gd name="connsiteX38" fmla="*/ 2446638 w 3766956"/>
                <a:gd name="connsiteY38" fmla="*/ 1334530 h 4473146"/>
                <a:gd name="connsiteX39" fmla="*/ 2483709 w 3766956"/>
                <a:gd name="connsiteY39" fmla="*/ 1408670 h 4473146"/>
                <a:gd name="connsiteX40" fmla="*/ 2533136 w 3766956"/>
                <a:gd name="connsiteY40" fmla="*/ 1507524 h 4473146"/>
                <a:gd name="connsiteX41" fmla="*/ 2582563 w 3766956"/>
                <a:gd name="connsiteY41" fmla="*/ 1606378 h 4473146"/>
                <a:gd name="connsiteX42" fmla="*/ 2607276 w 3766956"/>
                <a:gd name="connsiteY42" fmla="*/ 1643449 h 4473146"/>
                <a:gd name="connsiteX43" fmla="*/ 2631990 w 3766956"/>
                <a:gd name="connsiteY43" fmla="*/ 1717589 h 4473146"/>
                <a:gd name="connsiteX44" fmla="*/ 2644346 w 3766956"/>
                <a:gd name="connsiteY44" fmla="*/ 1754660 h 4473146"/>
                <a:gd name="connsiteX45" fmla="*/ 2681417 w 3766956"/>
                <a:gd name="connsiteY45" fmla="*/ 1853514 h 4473146"/>
                <a:gd name="connsiteX46" fmla="*/ 2706130 w 3766956"/>
                <a:gd name="connsiteY46" fmla="*/ 1927654 h 4473146"/>
                <a:gd name="connsiteX47" fmla="*/ 2743200 w 3766956"/>
                <a:gd name="connsiteY47" fmla="*/ 2051222 h 4473146"/>
                <a:gd name="connsiteX48" fmla="*/ 2755557 w 3766956"/>
                <a:gd name="connsiteY48" fmla="*/ 2088292 h 4473146"/>
                <a:gd name="connsiteX49" fmla="*/ 2829698 w 3766956"/>
                <a:gd name="connsiteY49" fmla="*/ 2224216 h 4473146"/>
                <a:gd name="connsiteX50" fmla="*/ 2854411 w 3766956"/>
                <a:gd name="connsiteY50" fmla="*/ 2298357 h 4473146"/>
                <a:gd name="connsiteX51" fmla="*/ 2866768 w 3766956"/>
                <a:gd name="connsiteY51" fmla="*/ 2335427 h 4473146"/>
                <a:gd name="connsiteX52" fmla="*/ 2879125 w 3766956"/>
                <a:gd name="connsiteY52" fmla="*/ 2372497 h 4473146"/>
                <a:gd name="connsiteX53" fmla="*/ 2928552 w 3766956"/>
                <a:gd name="connsiteY53" fmla="*/ 2458995 h 4473146"/>
                <a:gd name="connsiteX54" fmla="*/ 2965622 w 3766956"/>
                <a:gd name="connsiteY54" fmla="*/ 2557849 h 4473146"/>
                <a:gd name="connsiteX55" fmla="*/ 2990336 w 3766956"/>
                <a:gd name="connsiteY55" fmla="*/ 2619633 h 4473146"/>
                <a:gd name="connsiteX56" fmla="*/ 3002692 w 3766956"/>
                <a:gd name="connsiteY56" fmla="*/ 2656703 h 4473146"/>
                <a:gd name="connsiteX57" fmla="*/ 3039763 w 3766956"/>
                <a:gd name="connsiteY57" fmla="*/ 2767914 h 4473146"/>
                <a:gd name="connsiteX58" fmla="*/ 3052119 w 3766956"/>
                <a:gd name="connsiteY58" fmla="*/ 2804984 h 4473146"/>
                <a:gd name="connsiteX59" fmla="*/ 3064476 w 3766956"/>
                <a:gd name="connsiteY59" fmla="*/ 2866768 h 4473146"/>
                <a:gd name="connsiteX60" fmla="*/ 3101546 w 3766956"/>
                <a:gd name="connsiteY60" fmla="*/ 2965622 h 4473146"/>
                <a:gd name="connsiteX61" fmla="*/ 3113903 w 3766956"/>
                <a:gd name="connsiteY61" fmla="*/ 3015049 h 4473146"/>
                <a:gd name="connsiteX62" fmla="*/ 3150973 w 3766956"/>
                <a:gd name="connsiteY62" fmla="*/ 3101546 h 4473146"/>
                <a:gd name="connsiteX63" fmla="*/ 3188044 w 3766956"/>
                <a:gd name="connsiteY63" fmla="*/ 3175687 h 4473146"/>
                <a:gd name="connsiteX64" fmla="*/ 3225114 w 3766956"/>
                <a:gd name="connsiteY64" fmla="*/ 3249827 h 4473146"/>
                <a:gd name="connsiteX65" fmla="*/ 3237471 w 3766956"/>
                <a:gd name="connsiteY65" fmla="*/ 3286897 h 4473146"/>
                <a:gd name="connsiteX66" fmla="*/ 3286898 w 3766956"/>
                <a:gd name="connsiteY66" fmla="*/ 3361038 h 4473146"/>
                <a:gd name="connsiteX67" fmla="*/ 3311611 w 3766956"/>
                <a:gd name="connsiteY67" fmla="*/ 3398108 h 4473146"/>
                <a:gd name="connsiteX68" fmla="*/ 3348682 w 3766956"/>
                <a:gd name="connsiteY68" fmla="*/ 3521676 h 4473146"/>
                <a:gd name="connsiteX69" fmla="*/ 3373395 w 3766956"/>
                <a:gd name="connsiteY69" fmla="*/ 3558746 h 4473146"/>
                <a:gd name="connsiteX70" fmla="*/ 3398109 w 3766956"/>
                <a:gd name="connsiteY70" fmla="*/ 3632887 h 4473146"/>
                <a:gd name="connsiteX71" fmla="*/ 3410465 w 3766956"/>
                <a:gd name="connsiteY71" fmla="*/ 3669957 h 4473146"/>
                <a:gd name="connsiteX72" fmla="*/ 3435179 w 3766956"/>
                <a:gd name="connsiteY72" fmla="*/ 3719384 h 4473146"/>
                <a:gd name="connsiteX73" fmla="*/ 3447536 w 3766956"/>
                <a:gd name="connsiteY73" fmla="*/ 3756454 h 4473146"/>
                <a:gd name="connsiteX74" fmla="*/ 3484606 w 3766956"/>
                <a:gd name="connsiteY74" fmla="*/ 3830595 h 4473146"/>
                <a:gd name="connsiteX75" fmla="*/ 3496963 w 3766956"/>
                <a:gd name="connsiteY75" fmla="*/ 3867665 h 4473146"/>
                <a:gd name="connsiteX76" fmla="*/ 3521676 w 3766956"/>
                <a:gd name="connsiteY76" fmla="*/ 3904735 h 4473146"/>
                <a:gd name="connsiteX77" fmla="*/ 3534033 w 3766956"/>
                <a:gd name="connsiteY77" fmla="*/ 3941805 h 4473146"/>
                <a:gd name="connsiteX78" fmla="*/ 3558746 w 3766956"/>
                <a:gd name="connsiteY78" fmla="*/ 3978876 h 4473146"/>
                <a:gd name="connsiteX79" fmla="*/ 3571103 w 3766956"/>
                <a:gd name="connsiteY79" fmla="*/ 4015946 h 4473146"/>
                <a:gd name="connsiteX80" fmla="*/ 3620530 w 3766956"/>
                <a:gd name="connsiteY80" fmla="*/ 4090087 h 4473146"/>
                <a:gd name="connsiteX81" fmla="*/ 3645244 w 3766956"/>
                <a:gd name="connsiteY81" fmla="*/ 4127157 h 4473146"/>
                <a:gd name="connsiteX82" fmla="*/ 3657600 w 3766956"/>
                <a:gd name="connsiteY82" fmla="*/ 4164227 h 4473146"/>
                <a:gd name="connsiteX83" fmla="*/ 3707027 w 3766956"/>
                <a:gd name="connsiteY83" fmla="*/ 4238368 h 4473146"/>
                <a:gd name="connsiteX84" fmla="*/ 3731741 w 3766956"/>
                <a:gd name="connsiteY84" fmla="*/ 4374292 h 4473146"/>
                <a:gd name="connsiteX85" fmla="*/ 3756455 w 3766956"/>
                <a:gd name="connsiteY85" fmla="*/ 4411362 h 4473146"/>
                <a:gd name="connsiteX86" fmla="*/ 3707027 w 3766956"/>
                <a:gd name="connsiteY86" fmla="*/ 4399005 h 4473146"/>
                <a:gd name="connsiteX87" fmla="*/ 3669957 w 3766956"/>
                <a:gd name="connsiteY87" fmla="*/ 4386649 h 4473146"/>
                <a:gd name="connsiteX88" fmla="*/ 3620530 w 3766956"/>
                <a:gd name="connsiteY88" fmla="*/ 4374292 h 4473146"/>
                <a:gd name="connsiteX89" fmla="*/ 3509319 w 3766956"/>
                <a:gd name="connsiteY89" fmla="*/ 4337222 h 4473146"/>
                <a:gd name="connsiteX90" fmla="*/ 3385752 w 3766956"/>
                <a:gd name="connsiteY90" fmla="*/ 4349578 h 4473146"/>
                <a:gd name="connsiteX91" fmla="*/ 3262184 w 3766956"/>
                <a:gd name="connsiteY91" fmla="*/ 4374292 h 4473146"/>
                <a:gd name="connsiteX92" fmla="*/ 3027406 w 3766956"/>
                <a:gd name="connsiteY92" fmla="*/ 4361935 h 4473146"/>
                <a:gd name="connsiteX93" fmla="*/ 2990336 w 3766956"/>
                <a:gd name="connsiteY93" fmla="*/ 4349578 h 4473146"/>
                <a:gd name="connsiteX94" fmla="*/ 2866768 w 3766956"/>
                <a:gd name="connsiteY94" fmla="*/ 4337222 h 4473146"/>
                <a:gd name="connsiteX95" fmla="*/ 2780271 w 3766956"/>
                <a:gd name="connsiteY95" fmla="*/ 4312508 h 4473146"/>
                <a:gd name="connsiteX96" fmla="*/ 2471352 w 3766956"/>
                <a:gd name="connsiteY96" fmla="*/ 4287795 h 4473146"/>
                <a:gd name="connsiteX97" fmla="*/ 1989438 w 3766956"/>
                <a:gd name="connsiteY97" fmla="*/ 4312508 h 4473146"/>
                <a:gd name="connsiteX98" fmla="*/ 1952368 w 3766956"/>
                <a:gd name="connsiteY98" fmla="*/ 4324865 h 4473146"/>
                <a:gd name="connsiteX99" fmla="*/ 1865871 w 3766956"/>
                <a:gd name="connsiteY99" fmla="*/ 4337222 h 4473146"/>
                <a:gd name="connsiteX100" fmla="*/ 1767017 w 3766956"/>
                <a:gd name="connsiteY100" fmla="*/ 4361935 h 4473146"/>
                <a:gd name="connsiteX101" fmla="*/ 1618736 w 3766956"/>
                <a:gd name="connsiteY101" fmla="*/ 4386649 h 4473146"/>
                <a:gd name="connsiteX102" fmla="*/ 1532238 w 3766956"/>
                <a:gd name="connsiteY102" fmla="*/ 4411362 h 4473146"/>
                <a:gd name="connsiteX103" fmla="*/ 1458098 w 3766956"/>
                <a:gd name="connsiteY103" fmla="*/ 4436076 h 4473146"/>
                <a:gd name="connsiteX104" fmla="*/ 1421027 w 3766956"/>
                <a:gd name="connsiteY104" fmla="*/ 4448433 h 4473146"/>
                <a:gd name="connsiteX105" fmla="*/ 1383957 w 3766956"/>
                <a:gd name="connsiteY105" fmla="*/ 4473146 h 4473146"/>
                <a:gd name="connsiteX106" fmla="*/ 1272746 w 3766956"/>
                <a:gd name="connsiteY106" fmla="*/ 4411362 h 4473146"/>
                <a:gd name="connsiteX107" fmla="*/ 1223319 w 3766956"/>
                <a:gd name="connsiteY107" fmla="*/ 4399005 h 4473146"/>
                <a:gd name="connsiteX108" fmla="*/ 1149179 w 3766956"/>
                <a:gd name="connsiteY108" fmla="*/ 4374292 h 4473146"/>
                <a:gd name="connsiteX109" fmla="*/ 963827 w 3766956"/>
                <a:gd name="connsiteY109" fmla="*/ 4386649 h 4473146"/>
                <a:gd name="connsiteX110" fmla="*/ 864973 w 3766956"/>
                <a:gd name="connsiteY110" fmla="*/ 4411362 h 4473146"/>
                <a:gd name="connsiteX111" fmla="*/ 778476 w 3766956"/>
                <a:gd name="connsiteY111" fmla="*/ 4423719 h 4473146"/>
                <a:gd name="connsiteX112" fmla="*/ 667265 w 3766956"/>
                <a:gd name="connsiteY112" fmla="*/ 4411362 h 4473146"/>
                <a:gd name="connsiteX113" fmla="*/ 160638 w 3766956"/>
                <a:gd name="connsiteY113" fmla="*/ 4386649 h 4473146"/>
                <a:gd name="connsiteX114" fmla="*/ 135925 w 3766956"/>
                <a:gd name="connsiteY114" fmla="*/ 4287795 h 4473146"/>
                <a:gd name="connsiteX115" fmla="*/ 111211 w 3766956"/>
                <a:gd name="connsiteY115" fmla="*/ 4213654 h 4473146"/>
                <a:gd name="connsiteX116" fmla="*/ 86498 w 3766956"/>
                <a:gd name="connsiteY116" fmla="*/ 3978876 h 4473146"/>
                <a:gd name="connsiteX117" fmla="*/ 74141 w 3766956"/>
                <a:gd name="connsiteY117" fmla="*/ 3805881 h 4473146"/>
                <a:gd name="connsiteX118" fmla="*/ 61784 w 3766956"/>
                <a:gd name="connsiteY118" fmla="*/ 3707027 h 4473146"/>
                <a:gd name="connsiteX119" fmla="*/ 37071 w 3766956"/>
                <a:gd name="connsiteY119" fmla="*/ 3509319 h 4473146"/>
                <a:gd name="connsiteX120" fmla="*/ 24714 w 3766956"/>
                <a:gd name="connsiteY120" fmla="*/ 3373395 h 4473146"/>
                <a:gd name="connsiteX121" fmla="*/ 12357 w 3766956"/>
                <a:gd name="connsiteY121" fmla="*/ 3299254 h 4473146"/>
                <a:gd name="connsiteX122" fmla="*/ 0 w 3766956"/>
                <a:gd name="connsiteY122" fmla="*/ 3126260 h 4473146"/>
                <a:gd name="connsiteX123" fmla="*/ 12357 w 3766956"/>
                <a:gd name="connsiteY123" fmla="*/ 2780270 h 4473146"/>
                <a:gd name="connsiteX124" fmla="*/ 24714 w 3766956"/>
                <a:gd name="connsiteY124" fmla="*/ 2743200 h 4473146"/>
                <a:gd name="connsiteX125" fmla="*/ 37071 w 3766956"/>
                <a:gd name="connsiteY125" fmla="*/ 2656703 h 4473146"/>
                <a:gd name="connsiteX126" fmla="*/ 49427 w 3766956"/>
                <a:gd name="connsiteY126" fmla="*/ 2594919 h 4473146"/>
                <a:gd name="connsiteX127" fmla="*/ 61784 w 3766956"/>
                <a:gd name="connsiteY127" fmla="*/ 2261287 h 4473146"/>
                <a:gd name="connsiteX128" fmla="*/ 74141 w 3766956"/>
                <a:gd name="connsiteY128" fmla="*/ 2125362 h 4473146"/>
                <a:gd name="connsiteX129" fmla="*/ 86498 w 3766956"/>
                <a:gd name="connsiteY129" fmla="*/ 1952368 h 4473146"/>
                <a:gd name="connsiteX130" fmla="*/ 98855 w 3766956"/>
                <a:gd name="connsiteY130" fmla="*/ 1235676 h 4473146"/>
                <a:gd name="connsiteX131" fmla="*/ 123568 w 3766956"/>
                <a:gd name="connsiteY131" fmla="*/ 667265 h 4473146"/>
                <a:gd name="connsiteX132" fmla="*/ 148282 w 3766956"/>
                <a:gd name="connsiteY132" fmla="*/ 568411 h 4473146"/>
                <a:gd name="connsiteX133" fmla="*/ 135925 w 3766956"/>
                <a:gd name="connsiteY133" fmla="*/ 444843 h 4473146"/>
                <a:gd name="connsiteX134" fmla="*/ 111211 w 3766956"/>
                <a:gd name="connsiteY134" fmla="*/ 407773 h 4473146"/>
                <a:gd name="connsiteX135" fmla="*/ 74141 w 3766956"/>
                <a:gd name="connsiteY135" fmla="*/ 333633 h 4473146"/>
                <a:gd name="connsiteX136" fmla="*/ 98855 w 3766956"/>
                <a:gd name="connsiteY136" fmla="*/ 172995 h 4473146"/>
                <a:gd name="connsiteX137" fmla="*/ 148282 w 3766956"/>
                <a:gd name="connsiteY137" fmla="*/ 98854 h 4473146"/>
                <a:gd name="connsiteX138" fmla="*/ 185352 w 3766956"/>
                <a:gd name="connsiteY138" fmla="*/ 12357 h 4473146"/>
                <a:gd name="connsiteX139" fmla="*/ 234779 w 3766956"/>
                <a:gd name="connsiteY139" fmla="*/ 0 h 4473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Lst>
              <a:rect l="l" t="t" r="r" b="b"/>
              <a:pathLst>
                <a:path w="3766956" h="4473146">
                  <a:moveTo>
                    <a:pt x="135925" y="37070"/>
                  </a:moveTo>
                  <a:cubicBezTo>
                    <a:pt x="247136" y="41189"/>
                    <a:pt x="358822" y="38353"/>
                    <a:pt x="469557" y="49427"/>
                  </a:cubicBezTo>
                  <a:cubicBezTo>
                    <a:pt x="506168" y="53088"/>
                    <a:pt x="511205" y="91075"/>
                    <a:pt x="531341" y="111211"/>
                  </a:cubicBezTo>
                  <a:cubicBezTo>
                    <a:pt x="545904" y="125773"/>
                    <a:pt x="564292" y="135924"/>
                    <a:pt x="580768" y="148281"/>
                  </a:cubicBezTo>
                  <a:cubicBezTo>
                    <a:pt x="600821" y="208437"/>
                    <a:pt x="583440" y="169320"/>
                    <a:pt x="630195" y="234778"/>
                  </a:cubicBezTo>
                  <a:cubicBezTo>
                    <a:pt x="638827" y="246863"/>
                    <a:pt x="644408" y="261348"/>
                    <a:pt x="654909" y="271849"/>
                  </a:cubicBezTo>
                  <a:cubicBezTo>
                    <a:pt x="665410" y="282350"/>
                    <a:pt x="679622" y="288324"/>
                    <a:pt x="691979" y="296562"/>
                  </a:cubicBezTo>
                  <a:cubicBezTo>
                    <a:pt x="716692" y="292443"/>
                    <a:pt x="741813" y="290282"/>
                    <a:pt x="766119" y="284205"/>
                  </a:cubicBezTo>
                  <a:cubicBezTo>
                    <a:pt x="791392" y="277887"/>
                    <a:pt x="840260" y="259492"/>
                    <a:pt x="840260" y="259492"/>
                  </a:cubicBezTo>
                  <a:cubicBezTo>
                    <a:pt x="852617" y="247135"/>
                    <a:pt x="866143" y="235847"/>
                    <a:pt x="877330" y="222422"/>
                  </a:cubicBezTo>
                  <a:cubicBezTo>
                    <a:pt x="886838" y="211013"/>
                    <a:pt x="890867" y="195131"/>
                    <a:pt x="902044" y="185351"/>
                  </a:cubicBezTo>
                  <a:cubicBezTo>
                    <a:pt x="960892" y="133859"/>
                    <a:pt x="964192" y="138922"/>
                    <a:pt x="1025611" y="123568"/>
                  </a:cubicBezTo>
                  <a:cubicBezTo>
                    <a:pt x="1046206" y="127687"/>
                    <a:pt x="1068275" y="127233"/>
                    <a:pt x="1087395" y="135924"/>
                  </a:cubicBezTo>
                  <a:cubicBezTo>
                    <a:pt x="1114435" y="148215"/>
                    <a:pt x="1136822" y="168875"/>
                    <a:pt x="1161536" y="185351"/>
                  </a:cubicBezTo>
                  <a:cubicBezTo>
                    <a:pt x="1173893" y="193589"/>
                    <a:pt x="1183774" y="209323"/>
                    <a:pt x="1198606" y="210065"/>
                  </a:cubicBezTo>
                  <a:lnTo>
                    <a:pt x="1445741" y="222422"/>
                  </a:lnTo>
                  <a:cubicBezTo>
                    <a:pt x="1478399" y="230586"/>
                    <a:pt x="1539016" y="247135"/>
                    <a:pt x="1569309" y="247135"/>
                  </a:cubicBezTo>
                  <a:cubicBezTo>
                    <a:pt x="1604034" y="247135"/>
                    <a:pt x="1663140" y="224933"/>
                    <a:pt x="1692876" y="210065"/>
                  </a:cubicBezTo>
                  <a:cubicBezTo>
                    <a:pt x="1706159" y="203423"/>
                    <a:pt x="1716663" y="191992"/>
                    <a:pt x="1729946" y="185351"/>
                  </a:cubicBezTo>
                  <a:cubicBezTo>
                    <a:pt x="1741596" y="179526"/>
                    <a:pt x="1754660" y="177114"/>
                    <a:pt x="1767017" y="172995"/>
                  </a:cubicBezTo>
                  <a:cubicBezTo>
                    <a:pt x="1791730" y="197708"/>
                    <a:pt x="1830105" y="213979"/>
                    <a:pt x="1841157" y="247135"/>
                  </a:cubicBezTo>
                  <a:cubicBezTo>
                    <a:pt x="1856386" y="292822"/>
                    <a:pt x="1847865" y="285677"/>
                    <a:pt x="1890584" y="321276"/>
                  </a:cubicBezTo>
                  <a:cubicBezTo>
                    <a:pt x="1901993" y="330783"/>
                    <a:pt x="1915570" y="337357"/>
                    <a:pt x="1927655" y="345989"/>
                  </a:cubicBezTo>
                  <a:cubicBezTo>
                    <a:pt x="1944414" y="357959"/>
                    <a:pt x="1960210" y="371250"/>
                    <a:pt x="1977082" y="383060"/>
                  </a:cubicBezTo>
                  <a:cubicBezTo>
                    <a:pt x="2001415" y="400093"/>
                    <a:pt x="2027461" y="414666"/>
                    <a:pt x="2051222" y="432487"/>
                  </a:cubicBezTo>
                  <a:cubicBezTo>
                    <a:pt x="2124410" y="487378"/>
                    <a:pt x="2089225" y="452422"/>
                    <a:pt x="2150076" y="543697"/>
                  </a:cubicBezTo>
                  <a:lnTo>
                    <a:pt x="2174790" y="580768"/>
                  </a:lnTo>
                  <a:cubicBezTo>
                    <a:pt x="2178750" y="596609"/>
                    <a:pt x="2190638" y="649535"/>
                    <a:pt x="2199503" y="667265"/>
                  </a:cubicBezTo>
                  <a:cubicBezTo>
                    <a:pt x="2206145" y="680548"/>
                    <a:pt x="2215979" y="691978"/>
                    <a:pt x="2224217" y="704335"/>
                  </a:cubicBezTo>
                  <a:cubicBezTo>
                    <a:pt x="2228336" y="724930"/>
                    <a:pt x="2231479" y="745744"/>
                    <a:pt x="2236573" y="766119"/>
                  </a:cubicBezTo>
                  <a:cubicBezTo>
                    <a:pt x="2239732" y="778755"/>
                    <a:pt x="2246104" y="790474"/>
                    <a:pt x="2248930" y="803189"/>
                  </a:cubicBezTo>
                  <a:cubicBezTo>
                    <a:pt x="2254365" y="827647"/>
                    <a:pt x="2256373" y="852762"/>
                    <a:pt x="2261287" y="877330"/>
                  </a:cubicBezTo>
                  <a:cubicBezTo>
                    <a:pt x="2268285" y="912320"/>
                    <a:pt x="2281363" y="957951"/>
                    <a:pt x="2298357" y="988541"/>
                  </a:cubicBezTo>
                  <a:cubicBezTo>
                    <a:pt x="2308358" y="1006544"/>
                    <a:pt x="2323070" y="1021492"/>
                    <a:pt x="2335427" y="1037968"/>
                  </a:cubicBezTo>
                  <a:cubicBezTo>
                    <a:pt x="2339546" y="1050325"/>
                    <a:pt x="2342653" y="1063066"/>
                    <a:pt x="2347784" y="1075038"/>
                  </a:cubicBezTo>
                  <a:cubicBezTo>
                    <a:pt x="2355040" y="1091969"/>
                    <a:pt x="2366030" y="1107217"/>
                    <a:pt x="2372498" y="1124465"/>
                  </a:cubicBezTo>
                  <a:cubicBezTo>
                    <a:pt x="2403845" y="1208055"/>
                    <a:pt x="2367343" y="1141271"/>
                    <a:pt x="2397211" y="1210962"/>
                  </a:cubicBezTo>
                  <a:cubicBezTo>
                    <a:pt x="2404467" y="1227893"/>
                    <a:pt x="2415084" y="1243286"/>
                    <a:pt x="2421925" y="1260389"/>
                  </a:cubicBezTo>
                  <a:cubicBezTo>
                    <a:pt x="2431600" y="1284576"/>
                    <a:pt x="2432188" y="1312855"/>
                    <a:pt x="2446638" y="1334530"/>
                  </a:cubicBezTo>
                  <a:cubicBezTo>
                    <a:pt x="2500796" y="1415765"/>
                    <a:pt x="2447168" y="1328281"/>
                    <a:pt x="2483709" y="1408670"/>
                  </a:cubicBezTo>
                  <a:cubicBezTo>
                    <a:pt x="2498954" y="1442209"/>
                    <a:pt x="2516660" y="1474573"/>
                    <a:pt x="2533136" y="1507524"/>
                  </a:cubicBezTo>
                  <a:cubicBezTo>
                    <a:pt x="2533140" y="1507533"/>
                    <a:pt x="2582558" y="1606370"/>
                    <a:pt x="2582563" y="1606378"/>
                  </a:cubicBezTo>
                  <a:cubicBezTo>
                    <a:pt x="2590801" y="1618735"/>
                    <a:pt x="2601244" y="1629878"/>
                    <a:pt x="2607276" y="1643449"/>
                  </a:cubicBezTo>
                  <a:cubicBezTo>
                    <a:pt x="2617856" y="1667254"/>
                    <a:pt x="2623752" y="1692876"/>
                    <a:pt x="2631990" y="1717589"/>
                  </a:cubicBezTo>
                  <a:cubicBezTo>
                    <a:pt x="2636109" y="1729946"/>
                    <a:pt x="2638521" y="1743010"/>
                    <a:pt x="2644346" y="1754660"/>
                  </a:cubicBezTo>
                  <a:cubicBezTo>
                    <a:pt x="2685778" y="1837522"/>
                    <a:pt x="2656181" y="1769395"/>
                    <a:pt x="2681417" y="1853514"/>
                  </a:cubicBezTo>
                  <a:cubicBezTo>
                    <a:pt x="2688902" y="1878465"/>
                    <a:pt x="2699812" y="1902382"/>
                    <a:pt x="2706130" y="1927654"/>
                  </a:cubicBezTo>
                  <a:cubicBezTo>
                    <a:pt x="2724804" y="2002349"/>
                    <a:pt x="2713118" y="1960976"/>
                    <a:pt x="2743200" y="2051222"/>
                  </a:cubicBezTo>
                  <a:cubicBezTo>
                    <a:pt x="2747319" y="2063579"/>
                    <a:pt x="2748332" y="2077454"/>
                    <a:pt x="2755557" y="2088292"/>
                  </a:cubicBezTo>
                  <a:cubicBezTo>
                    <a:pt x="2807711" y="2166524"/>
                    <a:pt x="2801104" y="2145583"/>
                    <a:pt x="2829698" y="2224216"/>
                  </a:cubicBezTo>
                  <a:cubicBezTo>
                    <a:pt x="2838601" y="2248698"/>
                    <a:pt x="2846173" y="2273643"/>
                    <a:pt x="2854411" y="2298357"/>
                  </a:cubicBezTo>
                  <a:lnTo>
                    <a:pt x="2866768" y="2335427"/>
                  </a:lnTo>
                  <a:cubicBezTo>
                    <a:pt x="2870887" y="2347784"/>
                    <a:pt x="2871900" y="2361659"/>
                    <a:pt x="2879125" y="2372497"/>
                  </a:cubicBezTo>
                  <a:cubicBezTo>
                    <a:pt x="2905627" y="2412252"/>
                    <a:pt x="2907650" y="2411967"/>
                    <a:pt x="2928552" y="2458995"/>
                  </a:cubicBezTo>
                  <a:cubicBezTo>
                    <a:pt x="2966762" y="2544966"/>
                    <a:pt x="2941166" y="2492633"/>
                    <a:pt x="2965622" y="2557849"/>
                  </a:cubicBezTo>
                  <a:cubicBezTo>
                    <a:pt x="2973410" y="2578618"/>
                    <a:pt x="2982548" y="2598864"/>
                    <a:pt x="2990336" y="2619633"/>
                  </a:cubicBezTo>
                  <a:cubicBezTo>
                    <a:pt x="2994909" y="2631829"/>
                    <a:pt x="2998119" y="2644507"/>
                    <a:pt x="3002692" y="2656703"/>
                  </a:cubicBezTo>
                  <a:cubicBezTo>
                    <a:pt x="3053814" y="2793030"/>
                    <a:pt x="3006636" y="2651967"/>
                    <a:pt x="3039763" y="2767914"/>
                  </a:cubicBezTo>
                  <a:cubicBezTo>
                    <a:pt x="3043341" y="2780438"/>
                    <a:pt x="3048960" y="2792348"/>
                    <a:pt x="3052119" y="2804984"/>
                  </a:cubicBezTo>
                  <a:cubicBezTo>
                    <a:pt x="3057213" y="2825359"/>
                    <a:pt x="3059382" y="2846393"/>
                    <a:pt x="3064476" y="2866768"/>
                  </a:cubicBezTo>
                  <a:cubicBezTo>
                    <a:pt x="3073150" y="2901465"/>
                    <a:pt x="3090212" y="2931620"/>
                    <a:pt x="3101546" y="2965622"/>
                  </a:cubicBezTo>
                  <a:cubicBezTo>
                    <a:pt x="3106916" y="2981733"/>
                    <a:pt x="3109237" y="2998720"/>
                    <a:pt x="3113903" y="3015049"/>
                  </a:cubicBezTo>
                  <a:cubicBezTo>
                    <a:pt x="3130462" y="3073003"/>
                    <a:pt x="3122731" y="3035648"/>
                    <a:pt x="3150973" y="3101546"/>
                  </a:cubicBezTo>
                  <a:cubicBezTo>
                    <a:pt x="3181667" y="3173166"/>
                    <a:pt x="3140552" y="3104449"/>
                    <a:pt x="3188044" y="3175687"/>
                  </a:cubicBezTo>
                  <a:cubicBezTo>
                    <a:pt x="3219099" y="3268856"/>
                    <a:pt x="3177209" y="3154020"/>
                    <a:pt x="3225114" y="3249827"/>
                  </a:cubicBezTo>
                  <a:cubicBezTo>
                    <a:pt x="3230939" y="3261477"/>
                    <a:pt x="3231145" y="3275511"/>
                    <a:pt x="3237471" y="3286897"/>
                  </a:cubicBezTo>
                  <a:cubicBezTo>
                    <a:pt x="3251896" y="3312861"/>
                    <a:pt x="3270422" y="3336324"/>
                    <a:pt x="3286898" y="3361038"/>
                  </a:cubicBezTo>
                  <a:lnTo>
                    <a:pt x="3311611" y="3398108"/>
                  </a:lnTo>
                  <a:cubicBezTo>
                    <a:pt x="3318519" y="3425739"/>
                    <a:pt x="3336648" y="3503625"/>
                    <a:pt x="3348682" y="3521676"/>
                  </a:cubicBezTo>
                  <a:cubicBezTo>
                    <a:pt x="3356920" y="3534033"/>
                    <a:pt x="3367364" y="3545175"/>
                    <a:pt x="3373395" y="3558746"/>
                  </a:cubicBezTo>
                  <a:cubicBezTo>
                    <a:pt x="3383975" y="3582551"/>
                    <a:pt x="3389871" y="3608173"/>
                    <a:pt x="3398109" y="3632887"/>
                  </a:cubicBezTo>
                  <a:cubicBezTo>
                    <a:pt x="3402228" y="3645244"/>
                    <a:pt x="3404640" y="3658307"/>
                    <a:pt x="3410465" y="3669957"/>
                  </a:cubicBezTo>
                  <a:cubicBezTo>
                    <a:pt x="3418703" y="3686433"/>
                    <a:pt x="3427923" y="3702453"/>
                    <a:pt x="3435179" y="3719384"/>
                  </a:cubicBezTo>
                  <a:cubicBezTo>
                    <a:pt x="3440310" y="3731356"/>
                    <a:pt x="3442246" y="3744552"/>
                    <a:pt x="3447536" y="3756454"/>
                  </a:cubicBezTo>
                  <a:cubicBezTo>
                    <a:pt x="3458758" y="3781703"/>
                    <a:pt x="3473384" y="3805346"/>
                    <a:pt x="3484606" y="3830595"/>
                  </a:cubicBezTo>
                  <a:cubicBezTo>
                    <a:pt x="3489896" y="3842497"/>
                    <a:pt x="3491138" y="3856015"/>
                    <a:pt x="3496963" y="3867665"/>
                  </a:cubicBezTo>
                  <a:cubicBezTo>
                    <a:pt x="3503604" y="3880948"/>
                    <a:pt x="3515035" y="3891452"/>
                    <a:pt x="3521676" y="3904735"/>
                  </a:cubicBezTo>
                  <a:cubicBezTo>
                    <a:pt x="3527501" y="3916385"/>
                    <a:pt x="3528208" y="3930155"/>
                    <a:pt x="3534033" y="3941805"/>
                  </a:cubicBezTo>
                  <a:cubicBezTo>
                    <a:pt x="3540675" y="3955088"/>
                    <a:pt x="3552104" y="3965593"/>
                    <a:pt x="3558746" y="3978876"/>
                  </a:cubicBezTo>
                  <a:cubicBezTo>
                    <a:pt x="3564571" y="3990526"/>
                    <a:pt x="3564777" y="4004560"/>
                    <a:pt x="3571103" y="4015946"/>
                  </a:cubicBezTo>
                  <a:cubicBezTo>
                    <a:pt x="3585528" y="4041910"/>
                    <a:pt x="3604054" y="4065373"/>
                    <a:pt x="3620530" y="4090087"/>
                  </a:cubicBezTo>
                  <a:lnTo>
                    <a:pt x="3645244" y="4127157"/>
                  </a:lnTo>
                  <a:cubicBezTo>
                    <a:pt x="3649363" y="4139514"/>
                    <a:pt x="3651275" y="4152841"/>
                    <a:pt x="3657600" y="4164227"/>
                  </a:cubicBezTo>
                  <a:cubicBezTo>
                    <a:pt x="3672024" y="4190191"/>
                    <a:pt x="3707027" y="4238368"/>
                    <a:pt x="3707027" y="4238368"/>
                  </a:cubicBezTo>
                  <a:cubicBezTo>
                    <a:pt x="3711287" y="4272445"/>
                    <a:pt x="3712692" y="4336195"/>
                    <a:pt x="3731741" y="4374292"/>
                  </a:cubicBezTo>
                  <a:cubicBezTo>
                    <a:pt x="3738383" y="4387575"/>
                    <a:pt x="3766956" y="4400861"/>
                    <a:pt x="3756455" y="4411362"/>
                  </a:cubicBezTo>
                  <a:cubicBezTo>
                    <a:pt x="3744446" y="4423371"/>
                    <a:pt x="3723357" y="4403670"/>
                    <a:pt x="3707027" y="4399005"/>
                  </a:cubicBezTo>
                  <a:cubicBezTo>
                    <a:pt x="3694503" y="4395427"/>
                    <a:pt x="3682481" y="4390227"/>
                    <a:pt x="3669957" y="4386649"/>
                  </a:cubicBezTo>
                  <a:cubicBezTo>
                    <a:pt x="3653628" y="4381984"/>
                    <a:pt x="3636431" y="4380255"/>
                    <a:pt x="3620530" y="4374292"/>
                  </a:cubicBezTo>
                  <a:cubicBezTo>
                    <a:pt x="3503600" y="4330442"/>
                    <a:pt x="3644713" y="4364299"/>
                    <a:pt x="3509319" y="4337222"/>
                  </a:cubicBezTo>
                  <a:cubicBezTo>
                    <a:pt x="3468130" y="4341341"/>
                    <a:pt x="3426688" y="4343438"/>
                    <a:pt x="3385752" y="4349578"/>
                  </a:cubicBezTo>
                  <a:cubicBezTo>
                    <a:pt x="3344212" y="4355809"/>
                    <a:pt x="3262184" y="4374292"/>
                    <a:pt x="3262184" y="4374292"/>
                  </a:cubicBezTo>
                  <a:cubicBezTo>
                    <a:pt x="3183925" y="4370173"/>
                    <a:pt x="3105452" y="4369030"/>
                    <a:pt x="3027406" y="4361935"/>
                  </a:cubicBezTo>
                  <a:cubicBezTo>
                    <a:pt x="3014434" y="4360756"/>
                    <a:pt x="3003210" y="4351559"/>
                    <a:pt x="2990336" y="4349578"/>
                  </a:cubicBezTo>
                  <a:cubicBezTo>
                    <a:pt x="2949423" y="4343284"/>
                    <a:pt x="2907957" y="4341341"/>
                    <a:pt x="2866768" y="4337222"/>
                  </a:cubicBezTo>
                  <a:cubicBezTo>
                    <a:pt x="2835007" y="4326635"/>
                    <a:pt x="2814406" y="4318714"/>
                    <a:pt x="2780271" y="4312508"/>
                  </a:cubicBezTo>
                  <a:cubicBezTo>
                    <a:pt x="2669637" y="4292392"/>
                    <a:pt x="2596980" y="4294774"/>
                    <a:pt x="2471352" y="4287795"/>
                  </a:cubicBezTo>
                  <a:cubicBezTo>
                    <a:pt x="2384844" y="4290585"/>
                    <a:pt x="2129346" y="4287070"/>
                    <a:pt x="1989438" y="4312508"/>
                  </a:cubicBezTo>
                  <a:cubicBezTo>
                    <a:pt x="1976623" y="4314838"/>
                    <a:pt x="1965140" y="4322311"/>
                    <a:pt x="1952368" y="4324865"/>
                  </a:cubicBezTo>
                  <a:cubicBezTo>
                    <a:pt x="1923809" y="4330577"/>
                    <a:pt x="1894430" y="4331510"/>
                    <a:pt x="1865871" y="4337222"/>
                  </a:cubicBezTo>
                  <a:cubicBezTo>
                    <a:pt x="1832565" y="4343883"/>
                    <a:pt x="1800113" y="4354298"/>
                    <a:pt x="1767017" y="4361935"/>
                  </a:cubicBezTo>
                  <a:cubicBezTo>
                    <a:pt x="1708290" y="4375487"/>
                    <a:pt x="1682180" y="4377585"/>
                    <a:pt x="1618736" y="4386649"/>
                  </a:cubicBezTo>
                  <a:cubicBezTo>
                    <a:pt x="1494076" y="4428199"/>
                    <a:pt x="1687496" y="4364783"/>
                    <a:pt x="1532238" y="4411362"/>
                  </a:cubicBezTo>
                  <a:cubicBezTo>
                    <a:pt x="1507286" y="4418848"/>
                    <a:pt x="1482811" y="4427838"/>
                    <a:pt x="1458098" y="4436076"/>
                  </a:cubicBezTo>
                  <a:cubicBezTo>
                    <a:pt x="1445741" y="4440195"/>
                    <a:pt x="1431865" y="4441208"/>
                    <a:pt x="1421027" y="4448433"/>
                  </a:cubicBezTo>
                  <a:lnTo>
                    <a:pt x="1383957" y="4473146"/>
                  </a:lnTo>
                  <a:cubicBezTo>
                    <a:pt x="1317576" y="4428892"/>
                    <a:pt x="1329839" y="4427675"/>
                    <a:pt x="1272746" y="4411362"/>
                  </a:cubicBezTo>
                  <a:cubicBezTo>
                    <a:pt x="1256417" y="4406696"/>
                    <a:pt x="1239586" y="4403885"/>
                    <a:pt x="1223319" y="4399005"/>
                  </a:cubicBezTo>
                  <a:cubicBezTo>
                    <a:pt x="1198368" y="4391520"/>
                    <a:pt x="1149179" y="4374292"/>
                    <a:pt x="1149179" y="4374292"/>
                  </a:cubicBezTo>
                  <a:cubicBezTo>
                    <a:pt x="1087395" y="4378411"/>
                    <a:pt x="1025228" y="4378640"/>
                    <a:pt x="963827" y="4386649"/>
                  </a:cubicBezTo>
                  <a:cubicBezTo>
                    <a:pt x="930147" y="4391042"/>
                    <a:pt x="898597" y="4406558"/>
                    <a:pt x="864973" y="4411362"/>
                  </a:cubicBezTo>
                  <a:lnTo>
                    <a:pt x="778476" y="4423719"/>
                  </a:lnTo>
                  <a:cubicBezTo>
                    <a:pt x="689663" y="4453324"/>
                    <a:pt x="807823" y="4422174"/>
                    <a:pt x="667265" y="4411362"/>
                  </a:cubicBezTo>
                  <a:cubicBezTo>
                    <a:pt x="391564" y="4390154"/>
                    <a:pt x="560297" y="4400922"/>
                    <a:pt x="160638" y="4386649"/>
                  </a:cubicBezTo>
                  <a:cubicBezTo>
                    <a:pt x="152400" y="4353698"/>
                    <a:pt x="146666" y="4320017"/>
                    <a:pt x="135925" y="4287795"/>
                  </a:cubicBezTo>
                  <a:lnTo>
                    <a:pt x="111211" y="4213654"/>
                  </a:lnTo>
                  <a:cubicBezTo>
                    <a:pt x="103939" y="4148201"/>
                    <a:pt x="91851" y="4043114"/>
                    <a:pt x="86498" y="3978876"/>
                  </a:cubicBezTo>
                  <a:cubicBezTo>
                    <a:pt x="81697" y="3921264"/>
                    <a:pt x="79375" y="3863455"/>
                    <a:pt x="74141" y="3805881"/>
                  </a:cubicBezTo>
                  <a:cubicBezTo>
                    <a:pt x="71134" y="3772810"/>
                    <a:pt x="65088" y="3740070"/>
                    <a:pt x="61784" y="3707027"/>
                  </a:cubicBezTo>
                  <a:cubicBezTo>
                    <a:pt x="43427" y="3523463"/>
                    <a:pt x="63027" y="3613150"/>
                    <a:pt x="37071" y="3509319"/>
                  </a:cubicBezTo>
                  <a:cubicBezTo>
                    <a:pt x="32952" y="3464011"/>
                    <a:pt x="30030" y="3418578"/>
                    <a:pt x="24714" y="3373395"/>
                  </a:cubicBezTo>
                  <a:cubicBezTo>
                    <a:pt x="21787" y="3348512"/>
                    <a:pt x="14850" y="3324184"/>
                    <a:pt x="12357" y="3299254"/>
                  </a:cubicBezTo>
                  <a:cubicBezTo>
                    <a:pt x="6604" y="3241729"/>
                    <a:pt x="4119" y="3183925"/>
                    <a:pt x="0" y="3126260"/>
                  </a:cubicBezTo>
                  <a:cubicBezTo>
                    <a:pt x="4119" y="3010930"/>
                    <a:pt x="4927" y="2895434"/>
                    <a:pt x="12357" y="2780270"/>
                  </a:cubicBezTo>
                  <a:cubicBezTo>
                    <a:pt x="13196" y="2767272"/>
                    <a:pt x="22160" y="2755972"/>
                    <a:pt x="24714" y="2743200"/>
                  </a:cubicBezTo>
                  <a:cubicBezTo>
                    <a:pt x="30426" y="2714641"/>
                    <a:pt x="32283" y="2685432"/>
                    <a:pt x="37071" y="2656703"/>
                  </a:cubicBezTo>
                  <a:cubicBezTo>
                    <a:pt x="40524" y="2635986"/>
                    <a:pt x="45308" y="2615514"/>
                    <a:pt x="49427" y="2594919"/>
                  </a:cubicBezTo>
                  <a:cubicBezTo>
                    <a:pt x="53546" y="2483708"/>
                    <a:pt x="55935" y="2372420"/>
                    <a:pt x="61784" y="2261287"/>
                  </a:cubicBezTo>
                  <a:cubicBezTo>
                    <a:pt x="64175" y="2215855"/>
                    <a:pt x="70513" y="2170712"/>
                    <a:pt x="74141" y="2125362"/>
                  </a:cubicBezTo>
                  <a:cubicBezTo>
                    <a:pt x="78751" y="2067735"/>
                    <a:pt x="82379" y="2010033"/>
                    <a:pt x="86498" y="1952368"/>
                  </a:cubicBezTo>
                  <a:cubicBezTo>
                    <a:pt x="90617" y="1713471"/>
                    <a:pt x="94077" y="1474561"/>
                    <a:pt x="98855" y="1235676"/>
                  </a:cubicBezTo>
                  <a:cubicBezTo>
                    <a:pt x="115455" y="405656"/>
                    <a:pt x="68864" y="913428"/>
                    <a:pt x="123568" y="667265"/>
                  </a:cubicBezTo>
                  <a:cubicBezTo>
                    <a:pt x="143450" y="577798"/>
                    <a:pt x="126201" y="634653"/>
                    <a:pt x="148282" y="568411"/>
                  </a:cubicBezTo>
                  <a:cubicBezTo>
                    <a:pt x="144163" y="527222"/>
                    <a:pt x="145233" y="485178"/>
                    <a:pt x="135925" y="444843"/>
                  </a:cubicBezTo>
                  <a:cubicBezTo>
                    <a:pt x="132586" y="430372"/>
                    <a:pt x="117853" y="421056"/>
                    <a:pt x="111211" y="407773"/>
                  </a:cubicBezTo>
                  <a:cubicBezTo>
                    <a:pt x="60052" y="305455"/>
                    <a:pt x="144968" y="439871"/>
                    <a:pt x="74141" y="333633"/>
                  </a:cubicBezTo>
                  <a:cubicBezTo>
                    <a:pt x="75959" y="315450"/>
                    <a:pt x="77131" y="212097"/>
                    <a:pt x="98855" y="172995"/>
                  </a:cubicBezTo>
                  <a:cubicBezTo>
                    <a:pt x="113280" y="147031"/>
                    <a:pt x="148282" y="98854"/>
                    <a:pt x="148282" y="98854"/>
                  </a:cubicBezTo>
                  <a:cubicBezTo>
                    <a:pt x="154482" y="74051"/>
                    <a:pt x="159750" y="29425"/>
                    <a:pt x="185352" y="12357"/>
                  </a:cubicBezTo>
                  <a:cubicBezTo>
                    <a:pt x="199483" y="2937"/>
                    <a:pt x="234779" y="0"/>
                    <a:pt x="234779" y="0"/>
                  </a:cubicBezTo>
                </a:path>
              </a:pathLst>
            </a:custGeom>
            <a:solidFill>
              <a:schemeClr val="tx2">
                <a:lumMod val="50000"/>
              </a:schemeClr>
            </a:solidFill>
            <a:scene3d>
              <a:camera prst="orthographicFront">
                <a:rot lat="0" lon="10799977" rev="0"/>
              </a:camera>
              <a:lightRig rig="threePt" dir="t"/>
            </a:scene3d>
            <a:sp3d prstMaterial="matte"/>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6" name="Group 11"/>
            <p:cNvGrpSpPr>
              <a:grpSpLocks/>
            </p:cNvGrpSpPr>
            <p:nvPr/>
          </p:nvGrpSpPr>
          <p:grpSpPr bwMode="auto">
            <a:xfrm>
              <a:off x="141169" y="1113542"/>
              <a:ext cx="1280160" cy="1737360"/>
              <a:chOff x="2008" y="4320"/>
              <a:chExt cx="8616" cy="5370"/>
            </a:xfrm>
          </p:grpSpPr>
          <p:sp>
            <p:nvSpPr>
              <p:cNvPr id="8" name="AutoShape 10"/>
              <p:cNvSpPr>
                <a:spLocks noChangeAspect="1" noChangeArrowheads="1" noTextEdit="1"/>
              </p:cNvSpPr>
              <p:nvPr/>
            </p:nvSpPr>
            <p:spPr bwMode="auto">
              <a:xfrm>
                <a:off x="2008" y="4320"/>
                <a:ext cx="8616" cy="537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 name="Freeform 12"/>
              <p:cNvSpPr>
                <a:spLocks noEditPoints="1"/>
              </p:cNvSpPr>
              <p:nvPr/>
            </p:nvSpPr>
            <p:spPr bwMode="auto">
              <a:xfrm>
                <a:off x="2008" y="4322"/>
                <a:ext cx="8614" cy="5368"/>
              </a:xfrm>
              <a:custGeom>
                <a:avLst/>
                <a:gdLst/>
                <a:ahLst/>
                <a:cxnLst>
                  <a:cxn ang="0">
                    <a:pos x="3983" y="5140"/>
                  </a:cxn>
                  <a:cxn ang="0">
                    <a:pos x="5332" y="5282"/>
                  </a:cxn>
                  <a:cxn ang="0">
                    <a:pos x="7343" y="5238"/>
                  </a:cxn>
                  <a:cxn ang="0">
                    <a:pos x="7145" y="4986"/>
                  </a:cxn>
                  <a:cxn ang="0">
                    <a:pos x="6338" y="4909"/>
                  </a:cxn>
                  <a:cxn ang="0">
                    <a:pos x="5544" y="4860"/>
                  </a:cxn>
                  <a:cxn ang="0">
                    <a:pos x="5134" y="4739"/>
                  </a:cxn>
                  <a:cxn ang="0">
                    <a:pos x="4591" y="4475"/>
                  </a:cxn>
                  <a:cxn ang="0">
                    <a:pos x="4896" y="4138"/>
                  </a:cxn>
                  <a:cxn ang="0">
                    <a:pos x="5385" y="3826"/>
                  </a:cxn>
                  <a:cxn ang="0">
                    <a:pos x="5531" y="3469"/>
                  </a:cxn>
                  <a:cxn ang="0">
                    <a:pos x="6510" y="2929"/>
                  </a:cxn>
                  <a:cxn ang="0">
                    <a:pos x="6179" y="2333"/>
                  </a:cxn>
                  <a:cxn ang="0">
                    <a:pos x="5901" y="2033"/>
                  </a:cxn>
                  <a:cxn ang="0">
                    <a:pos x="5650" y="1810"/>
                  </a:cxn>
                  <a:cxn ang="0">
                    <a:pos x="6047" y="1696"/>
                  </a:cxn>
                  <a:cxn ang="0">
                    <a:pos x="6060" y="1595"/>
                  </a:cxn>
                  <a:cxn ang="0">
                    <a:pos x="6470" y="1424"/>
                  </a:cxn>
                  <a:cxn ang="0">
                    <a:pos x="7436" y="1392"/>
                  </a:cxn>
                  <a:cxn ang="0">
                    <a:pos x="7237" y="1274"/>
                  </a:cxn>
                  <a:cxn ang="0">
                    <a:pos x="6470" y="1225"/>
                  </a:cxn>
                  <a:cxn ang="0">
                    <a:pos x="6338" y="1112"/>
                  </a:cxn>
                  <a:cxn ang="0">
                    <a:pos x="6761" y="982"/>
                  </a:cxn>
                  <a:cxn ang="0">
                    <a:pos x="7608" y="905"/>
                  </a:cxn>
                  <a:cxn ang="0">
                    <a:pos x="7780" y="739"/>
                  </a:cxn>
                  <a:cxn ang="0">
                    <a:pos x="7939" y="625"/>
                  </a:cxn>
                  <a:cxn ang="0">
                    <a:pos x="7753" y="528"/>
                  </a:cxn>
                  <a:cxn ang="0">
                    <a:pos x="8587" y="678"/>
                  </a:cxn>
                  <a:cxn ang="0">
                    <a:pos x="8428" y="467"/>
                  </a:cxn>
                  <a:cxn ang="0">
                    <a:pos x="6920" y="179"/>
                  </a:cxn>
                  <a:cxn ang="0">
                    <a:pos x="6523" y="0"/>
                  </a:cxn>
                  <a:cxn ang="0">
                    <a:pos x="5610" y="57"/>
                  </a:cxn>
                  <a:cxn ang="0">
                    <a:pos x="4155" y="179"/>
                  </a:cxn>
                  <a:cxn ang="0">
                    <a:pos x="3175" y="203"/>
                  </a:cxn>
                  <a:cxn ang="0">
                    <a:pos x="3440" y="313"/>
                  </a:cxn>
                  <a:cxn ang="0">
                    <a:pos x="3162" y="540"/>
                  </a:cxn>
                  <a:cxn ang="0">
                    <a:pos x="3017" y="629"/>
                  </a:cxn>
                  <a:cxn ang="0">
                    <a:pos x="2937" y="803"/>
                  </a:cxn>
                  <a:cxn ang="0">
                    <a:pos x="2924" y="1177"/>
                  </a:cxn>
                  <a:cxn ang="0">
                    <a:pos x="3533" y="1400"/>
                  </a:cxn>
                  <a:cxn ang="0">
                    <a:pos x="3797" y="1720"/>
                  </a:cxn>
                  <a:cxn ang="0">
                    <a:pos x="3625" y="1781"/>
                  </a:cxn>
                  <a:cxn ang="0">
                    <a:pos x="3467" y="1907"/>
                  </a:cxn>
                  <a:cxn ang="0">
                    <a:pos x="2779" y="1923"/>
                  </a:cxn>
                  <a:cxn ang="0">
                    <a:pos x="2302" y="2134"/>
                  </a:cxn>
                  <a:cxn ang="0">
                    <a:pos x="1588" y="2434"/>
                  </a:cxn>
                  <a:cxn ang="0">
                    <a:pos x="847" y="2787"/>
                  </a:cxn>
                  <a:cxn ang="0">
                    <a:pos x="1032" y="3027"/>
                  </a:cxn>
                  <a:cxn ang="0">
                    <a:pos x="1416" y="3307"/>
                  </a:cxn>
                  <a:cxn ang="0">
                    <a:pos x="1389" y="3412"/>
                  </a:cxn>
                  <a:cxn ang="0">
                    <a:pos x="1614" y="3741"/>
                  </a:cxn>
                  <a:cxn ang="0">
                    <a:pos x="1905" y="3992"/>
                  </a:cxn>
                  <a:cxn ang="0">
                    <a:pos x="2263" y="4260"/>
                  </a:cxn>
                  <a:cxn ang="0">
                    <a:pos x="2501" y="4467"/>
                  </a:cxn>
                  <a:cxn ang="0">
                    <a:pos x="2712" y="4641"/>
                  </a:cxn>
                  <a:cxn ang="0">
                    <a:pos x="2620" y="4848"/>
                  </a:cxn>
                  <a:cxn ang="0">
                    <a:pos x="265" y="5104"/>
                  </a:cxn>
                  <a:cxn ang="0">
                    <a:pos x="728" y="5311"/>
                  </a:cxn>
                  <a:cxn ang="0">
                    <a:pos x="1839" y="5355"/>
                  </a:cxn>
                  <a:cxn ang="0">
                    <a:pos x="5081" y="3092"/>
                  </a:cxn>
                  <a:cxn ang="0">
                    <a:pos x="4975" y="3148"/>
                  </a:cxn>
                </a:cxnLst>
                <a:rect l="0" t="0" r="r" b="b"/>
                <a:pathLst>
                  <a:path w="8614" h="5368">
                    <a:moveTo>
                      <a:pt x="2196" y="5364"/>
                    </a:moveTo>
                    <a:lnTo>
                      <a:pt x="2302" y="5368"/>
                    </a:lnTo>
                    <a:lnTo>
                      <a:pt x="2408" y="5368"/>
                    </a:lnTo>
                    <a:lnTo>
                      <a:pt x="2514" y="5364"/>
                    </a:lnTo>
                    <a:lnTo>
                      <a:pt x="2620" y="5355"/>
                    </a:lnTo>
                    <a:lnTo>
                      <a:pt x="2818" y="5335"/>
                    </a:lnTo>
                    <a:lnTo>
                      <a:pt x="3017" y="5303"/>
                    </a:lnTo>
                    <a:lnTo>
                      <a:pt x="3215" y="5270"/>
                    </a:lnTo>
                    <a:lnTo>
                      <a:pt x="3414" y="5234"/>
                    </a:lnTo>
                    <a:lnTo>
                      <a:pt x="3625" y="5201"/>
                    </a:lnTo>
                    <a:lnTo>
                      <a:pt x="3824" y="5173"/>
                    </a:lnTo>
                    <a:lnTo>
                      <a:pt x="3850" y="5169"/>
                    </a:lnTo>
                    <a:lnTo>
                      <a:pt x="3864" y="5165"/>
                    </a:lnTo>
                    <a:lnTo>
                      <a:pt x="3890" y="5161"/>
                    </a:lnTo>
                    <a:lnTo>
                      <a:pt x="3903" y="5157"/>
                    </a:lnTo>
                    <a:lnTo>
                      <a:pt x="3930" y="5157"/>
                    </a:lnTo>
                    <a:lnTo>
                      <a:pt x="3943" y="5153"/>
                    </a:lnTo>
                    <a:lnTo>
                      <a:pt x="3969" y="5144"/>
                    </a:lnTo>
                    <a:lnTo>
                      <a:pt x="3983" y="5140"/>
                    </a:lnTo>
                    <a:lnTo>
                      <a:pt x="4088" y="5149"/>
                    </a:lnTo>
                    <a:lnTo>
                      <a:pt x="4194" y="5161"/>
                    </a:lnTo>
                    <a:lnTo>
                      <a:pt x="4300" y="5173"/>
                    </a:lnTo>
                    <a:lnTo>
                      <a:pt x="4406" y="5185"/>
                    </a:lnTo>
                    <a:lnTo>
                      <a:pt x="4525" y="5201"/>
                    </a:lnTo>
                    <a:lnTo>
                      <a:pt x="4631" y="5213"/>
                    </a:lnTo>
                    <a:lnTo>
                      <a:pt x="4750" y="5226"/>
                    </a:lnTo>
                    <a:lnTo>
                      <a:pt x="4856" y="5238"/>
                    </a:lnTo>
                    <a:lnTo>
                      <a:pt x="4896" y="5246"/>
                    </a:lnTo>
                    <a:lnTo>
                      <a:pt x="4935" y="5250"/>
                    </a:lnTo>
                    <a:lnTo>
                      <a:pt x="4988" y="5254"/>
                    </a:lnTo>
                    <a:lnTo>
                      <a:pt x="5041" y="5258"/>
                    </a:lnTo>
                    <a:lnTo>
                      <a:pt x="5081" y="5262"/>
                    </a:lnTo>
                    <a:lnTo>
                      <a:pt x="5134" y="5266"/>
                    </a:lnTo>
                    <a:lnTo>
                      <a:pt x="5173" y="5270"/>
                    </a:lnTo>
                    <a:lnTo>
                      <a:pt x="5226" y="5274"/>
                    </a:lnTo>
                    <a:lnTo>
                      <a:pt x="5253" y="5278"/>
                    </a:lnTo>
                    <a:lnTo>
                      <a:pt x="5292" y="5282"/>
                    </a:lnTo>
                    <a:lnTo>
                      <a:pt x="5332" y="5282"/>
                    </a:lnTo>
                    <a:lnTo>
                      <a:pt x="5359" y="5286"/>
                    </a:lnTo>
                    <a:lnTo>
                      <a:pt x="5398" y="5286"/>
                    </a:lnTo>
                    <a:lnTo>
                      <a:pt x="5425" y="5291"/>
                    </a:lnTo>
                    <a:lnTo>
                      <a:pt x="5464" y="5295"/>
                    </a:lnTo>
                    <a:lnTo>
                      <a:pt x="5491" y="5299"/>
                    </a:lnTo>
                    <a:lnTo>
                      <a:pt x="5650" y="5307"/>
                    </a:lnTo>
                    <a:lnTo>
                      <a:pt x="5795" y="5315"/>
                    </a:lnTo>
                    <a:lnTo>
                      <a:pt x="5954" y="5315"/>
                    </a:lnTo>
                    <a:lnTo>
                      <a:pt x="6100" y="5319"/>
                    </a:lnTo>
                    <a:lnTo>
                      <a:pt x="6258" y="5315"/>
                    </a:lnTo>
                    <a:lnTo>
                      <a:pt x="6404" y="5315"/>
                    </a:lnTo>
                    <a:lnTo>
                      <a:pt x="6536" y="5307"/>
                    </a:lnTo>
                    <a:lnTo>
                      <a:pt x="6682" y="5303"/>
                    </a:lnTo>
                    <a:lnTo>
                      <a:pt x="6788" y="5295"/>
                    </a:lnTo>
                    <a:lnTo>
                      <a:pt x="6893" y="5286"/>
                    </a:lnTo>
                    <a:lnTo>
                      <a:pt x="7013" y="5278"/>
                    </a:lnTo>
                    <a:lnTo>
                      <a:pt x="7132" y="5270"/>
                    </a:lnTo>
                    <a:lnTo>
                      <a:pt x="7237" y="5258"/>
                    </a:lnTo>
                    <a:lnTo>
                      <a:pt x="7343" y="5238"/>
                    </a:lnTo>
                    <a:lnTo>
                      <a:pt x="7383" y="5226"/>
                    </a:lnTo>
                    <a:lnTo>
                      <a:pt x="7423" y="5213"/>
                    </a:lnTo>
                    <a:lnTo>
                      <a:pt x="7449" y="5197"/>
                    </a:lnTo>
                    <a:lnTo>
                      <a:pt x="7476" y="5177"/>
                    </a:lnTo>
                    <a:lnTo>
                      <a:pt x="7462" y="5165"/>
                    </a:lnTo>
                    <a:lnTo>
                      <a:pt x="7449" y="5149"/>
                    </a:lnTo>
                    <a:lnTo>
                      <a:pt x="7449" y="5132"/>
                    </a:lnTo>
                    <a:lnTo>
                      <a:pt x="7436" y="5120"/>
                    </a:lnTo>
                    <a:lnTo>
                      <a:pt x="7423" y="5104"/>
                    </a:lnTo>
                    <a:lnTo>
                      <a:pt x="7409" y="5096"/>
                    </a:lnTo>
                    <a:lnTo>
                      <a:pt x="7396" y="5084"/>
                    </a:lnTo>
                    <a:lnTo>
                      <a:pt x="7383" y="5076"/>
                    </a:lnTo>
                    <a:lnTo>
                      <a:pt x="7357" y="5063"/>
                    </a:lnTo>
                    <a:lnTo>
                      <a:pt x="7330" y="5047"/>
                    </a:lnTo>
                    <a:lnTo>
                      <a:pt x="7304" y="5035"/>
                    </a:lnTo>
                    <a:lnTo>
                      <a:pt x="7277" y="5019"/>
                    </a:lnTo>
                    <a:lnTo>
                      <a:pt x="7237" y="5007"/>
                    </a:lnTo>
                    <a:lnTo>
                      <a:pt x="7198" y="4994"/>
                    </a:lnTo>
                    <a:lnTo>
                      <a:pt x="7145" y="4986"/>
                    </a:lnTo>
                    <a:lnTo>
                      <a:pt x="7092" y="4982"/>
                    </a:lnTo>
                    <a:lnTo>
                      <a:pt x="7092" y="4978"/>
                    </a:lnTo>
                    <a:lnTo>
                      <a:pt x="7065" y="4974"/>
                    </a:lnTo>
                    <a:lnTo>
                      <a:pt x="7052" y="4970"/>
                    </a:lnTo>
                    <a:lnTo>
                      <a:pt x="7039" y="4970"/>
                    </a:lnTo>
                    <a:lnTo>
                      <a:pt x="7013" y="4966"/>
                    </a:lnTo>
                    <a:lnTo>
                      <a:pt x="6986" y="4966"/>
                    </a:lnTo>
                    <a:lnTo>
                      <a:pt x="6973" y="4962"/>
                    </a:lnTo>
                    <a:lnTo>
                      <a:pt x="6946" y="4962"/>
                    </a:lnTo>
                    <a:lnTo>
                      <a:pt x="6880" y="4958"/>
                    </a:lnTo>
                    <a:lnTo>
                      <a:pt x="6827" y="4950"/>
                    </a:lnTo>
                    <a:lnTo>
                      <a:pt x="6761" y="4946"/>
                    </a:lnTo>
                    <a:lnTo>
                      <a:pt x="6708" y="4938"/>
                    </a:lnTo>
                    <a:lnTo>
                      <a:pt x="6642" y="4929"/>
                    </a:lnTo>
                    <a:lnTo>
                      <a:pt x="6589" y="4925"/>
                    </a:lnTo>
                    <a:lnTo>
                      <a:pt x="6523" y="4921"/>
                    </a:lnTo>
                    <a:lnTo>
                      <a:pt x="6470" y="4921"/>
                    </a:lnTo>
                    <a:lnTo>
                      <a:pt x="6404" y="4917"/>
                    </a:lnTo>
                    <a:lnTo>
                      <a:pt x="6338" y="4909"/>
                    </a:lnTo>
                    <a:lnTo>
                      <a:pt x="6258" y="4905"/>
                    </a:lnTo>
                    <a:lnTo>
                      <a:pt x="6192" y="4901"/>
                    </a:lnTo>
                    <a:lnTo>
                      <a:pt x="6126" y="4893"/>
                    </a:lnTo>
                    <a:lnTo>
                      <a:pt x="6047" y="4889"/>
                    </a:lnTo>
                    <a:lnTo>
                      <a:pt x="5981" y="4885"/>
                    </a:lnTo>
                    <a:lnTo>
                      <a:pt x="5914" y="4881"/>
                    </a:lnTo>
                    <a:lnTo>
                      <a:pt x="5888" y="4877"/>
                    </a:lnTo>
                    <a:lnTo>
                      <a:pt x="5875" y="4877"/>
                    </a:lnTo>
                    <a:lnTo>
                      <a:pt x="5848" y="4877"/>
                    </a:lnTo>
                    <a:lnTo>
                      <a:pt x="5822" y="4877"/>
                    </a:lnTo>
                    <a:lnTo>
                      <a:pt x="5809" y="4877"/>
                    </a:lnTo>
                    <a:lnTo>
                      <a:pt x="5782" y="4877"/>
                    </a:lnTo>
                    <a:lnTo>
                      <a:pt x="5756" y="4873"/>
                    </a:lnTo>
                    <a:lnTo>
                      <a:pt x="5729" y="4869"/>
                    </a:lnTo>
                    <a:lnTo>
                      <a:pt x="5689" y="4869"/>
                    </a:lnTo>
                    <a:lnTo>
                      <a:pt x="5650" y="4869"/>
                    </a:lnTo>
                    <a:lnTo>
                      <a:pt x="5623" y="4865"/>
                    </a:lnTo>
                    <a:lnTo>
                      <a:pt x="5584" y="4865"/>
                    </a:lnTo>
                    <a:lnTo>
                      <a:pt x="5544" y="4860"/>
                    </a:lnTo>
                    <a:lnTo>
                      <a:pt x="5517" y="4860"/>
                    </a:lnTo>
                    <a:lnTo>
                      <a:pt x="5478" y="4856"/>
                    </a:lnTo>
                    <a:lnTo>
                      <a:pt x="5438" y="4856"/>
                    </a:lnTo>
                    <a:lnTo>
                      <a:pt x="5412" y="4856"/>
                    </a:lnTo>
                    <a:lnTo>
                      <a:pt x="5385" y="4852"/>
                    </a:lnTo>
                    <a:lnTo>
                      <a:pt x="5359" y="4852"/>
                    </a:lnTo>
                    <a:lnTo>
                      <a:pt x="5319" y="4852"/>
                    </a:lnTo>
                    <a:lnTo>
                      <a:pt x="5292" y="4848"/>
                    </a:lnTo>
                    <a:lnTo>
                      <a:pt x="5266" y="4844"/>
                    </a:lnTo>
                    <a:lnTo>
                      <a:pt x="5240" y="4840"/>
                    </a:lnTo>
                    <a:lnTo>
                      <a:pt x="5226" y="4836"/>
                    </a:lnTo>
                    <a:lnTo>
                      <a:pt x="5213" y="4820"/>
                    </a:lnTo>
                    <a:lnTo>
                      <a:pt x="5213" y="4808"/>
                    </a:lnTo>
                    <a:lnTo>
                      <a:pt x="5213" y="4796"/>
                    </a:lnTo>
                    <a:lnTo>
                      <a:pt x="5200" y="4783"/>
                    </a:lnTo>
                    <a:lnTo>
                      <a:pt x="5187" y="4771"/>
                    </a:lnTo>
                    <a:lnTo>
                      <a:pt x="5173" y="4759"/>
                    </a:lnTo>
                    <a:lnTo>
                      <a:pt x="5160" y="4747"/>
                    </a:lnTo>
                    <a:lnTo>
                      <a:pt x="5134" y="4739"/>
                    </a:lnTo>
                    <a:lnTo>
                      <a:pt x="5054" y="4731"/>
                    </a:lnTo>
                    <a:lnTo>
                      <a:pt x="4988" y="4723"/>
                    </a:lnTo>
                    <a:lnTo>
                      <a:pt x="4909" y="4714"/>
                    </a:lnTo>
                    <a:lnTo>
                      <a:pt x="4843" y="4710"/>
                    </a:lnTo>
                    <a:lnTo>
                      <a:pt x="4763" y="4702"/>
                    </a:lnTo>
                    <a:lnTo>
                      <a:pt x="4710" y="4690"/>
                    </a:lnTo>
                    <a:lnTo>
                      <a:pt x="4644" y="4678"/>
                    </a:lnTo>
                    <a:lnTo>
                      <a:pt x="4604" y="4658"/>
                    </a:lnTo>
                    <a:lnTo>
                      <a:pt x="4591" y="4637"/>
                    </a:lnTo>
                    <a:lnTo>
                      <a:pt x="4591" y="4617"/>
                    </a:lnTo>
                    <a:lnTo>
                      <a:pt x="4591" y="4597"/>
                    </a:lnTo>
                    <a:lnTo>
                      <a:pt x="4578" y="4581"/>
                    </a:lnTo>
                    <a:lnTo>
                      <a:pt x="4578" y="4560"/>
                    </a:lnTo>
                    <a:lnTo>
                      <a:pt x="4578" y="4540"/>
                    </a:lnTo>
                    <a:lnTo>
                      <a:pt x="4578" y="4520"/>
                    </a:lnTo>
                    <a:lnTo>
                      <a:pt x="4578" y="4499"/>
                    </a:lnTo>
                    <a:lnTo>
                      <a:pt x="4578" y="4491"/>
                    </a:lnTo>
                    <a:lnTo>
                      <a:pt x="4591" y="4483"/>
                    </a:lnTo>
                    <a:lnTo>
                      <a:pt x="4591" y="4475"/>
                    </a:lnTo>
                    <a:lnTo>
                      <a:pt x="4591" y="4471"/>
                    </a:lnTo>
                    <a:lnTo>
                      <a:pt x="4604" y="4463"/>
                    </a:lnTo>
                    <a:lnTo>
                      <a:pt x="4604" y="4459"/>
                    </a:lnTo>
                    <a:lnTo>
                      <a:pt x="4604" y="4455"/>
                    </a:lnTo>
                    <a:lnTo>
                      <a:pt x="4604" y="4447"/>
                    </a:lnTo>
                    <a:lnTo>
                      <a:pt x="4631" y="4426"/>
                    </a:lnTo>
                    <a:lnTo>
                      <a:pt x="4644" y="4402"/>
                    </a:lnTo>
                    <a:lnTo>
                      <a:pt x="4644" y="4382"/>
                    </a:lnTo>
                    <a:lnTo>
                      <a:pt x="4657" y="4357"/>
                    </a:lnTo>
                    <a:lnTo>
                      <a:pt x="4671" y="4333"/>
                    </a:lnTo>
                    <a:lnTo>
                      <a:pt x="4684" y="4309"/>
                    </a:lnTo>
                    <a:lnTo>
                      <a:pt x="4697" y="4288"/>
                    </a:lnTo>
                    <a:lnTo>
                      <a:pt x="4724" y="4268"/>
                    </a:lnTo>
                    <a:lnTo>
                      <a:pt x="4737" y="4244"/>
                    </a:lnTo>
                    <a:lnTo>
                      <a:pt x="4763" y="4224"/>
                    </a:lnTo>
                    <a:lnTo>
                      <a:pt x="4790" y="4203"/>
                    </a:lnTo>
                    <a:lnTo>
                      <a:pt x="4829" y="4179"/>
                    </a:lnTo>
                    <a:lnTo>
                      <a:pt x="4856" y="4159"/>
                    </a:lnTo>
                    <a:lnTo>
                      <a:pt x="4896" y="4138"/>
                    </a:lnTo>
                    <a:lnTo>
                      <a:pt x="4935" y="4118"/>
                    </a:lnTo>
                    <a:lnTo>
                      <a:pt x="4975" y="4098"/>
                    </a:lnTo>
                    <a:lnTo>
                      <a:pt x="5015" y="4082"/>
                    </a:lnTo>
                    <a:lnTo>
                      <a:pt x="5054" y="4065"/>
                    </a:lnTo>
                    <a:lnTo>
                      <a:pt x="5094" y="4045"/>
                    </a:lnTo>
                    <a:lnTo>
                      <a:pt x="5120" y="4029"/>
                    </a:lnTo>
                    <a:lnTo>
                      <a:pt x="5147" y="4013"/>
                    </a:lnTo>
                    <a:lnTo>
                      <a:pt x="5187" y="3992"/>
                    </a:lnTo>
                    <a:lnTo>
                      <a:pt x="5213" y="3972"/>
                    </a:lnTo>
                    <a:lnTo>
                      <a:pt x="5240" y="3952"/>
                    </a:lnTo>
                    <a:lnTo>
                      <a:pt x="5253" y="3935"/>
                    </a:lnTo>
                    <a:lnTo>
                      <a:pt x="5266" y="3923"/>
                    </a:lnTo>
                    <a:lnTo>
                      <a:pt x="5279" y="3911"/>
                    </a:lnTo>
                    <a:lnTo>
                      <a:pt x="5292" y="3899"/>
                    </a:lnTo>
                    <a:lnTo>
                      <a:pt x="5319" y="3883"/>
                    </a:lnTo>
                    <a:lnTo>
                      <a:pt x="5332" y="3871"/>
                    </a:lnTo>
                    <a:lnTo>
                      <a:pt x="5345" y="3858"/>
                    </a:lnTo>
                    <a:lnTo>
                      <a:pt x="5359" y="3846"/>
                    </a:lnTo>
                    <a:lnTo>
                      <a:pt x="5385" y="3826"/>
                    </a:lnTo>
                    <a:lnTo>
                      <a:pt x="5412" y="3806"/>
                    </a:lnTo>
                    <a:lnTo>
                      <a:pt x="5425" y="3789"/>
                    </a:lnTo>
                    <a:lnTo>
                      <a:pt x="5438" y="3773"/>
                    </a:lnTo>
                    <a:lnTo>
                      <a:pt x="5451" y="3757"/>
                    </a:lnTo>
                    <a:lnTo>
                      <a:pt x="5451" y="3741"/>
                    </a:lnTo>
                    <a:lnTo>
                      <a:pt x="5464" y="3725"/>
                    </a:lnTo>
                    <a:lnTo>
                      <a:pt x="5478" y="3708"/>
                    </a:lnTo>
                    <a:lnTo>
                      <a:pt x="5398" y="3542"/>
                    </a:lnTo>
                    <a:lnTo>
                      <a:pt x="5398" y="3534"/>
                    </a:lnTo>
                    <a:lnTo>
                      <a:pt x="5398" y="3526"/>
                    </a:lnTo>
                    <a:lnTo>
                      <a:pt x="5412" y="3522"/>
                    </a:lnTo>
                    <a:lnTo>
                      <a:pt x="5438" y="3518"/>
                    </a:lnTo>
                    <a:lnTo>
                      <a:pt x="5451" y="3518"/>
                    </a:lnTo>
                    <a:lnTo>
                      <a:pt x="5464" y="3514"/>
                    </a:lnTo>
                    <a:lnTo>
                      <a:pt x="5491" y="3509"/>
                    </a:lnTo>
                    <a:lnTo>
                      <a:pt x="5504" y="3505"/>
                    </a:lnTo>
                    <a:lnTo>
                      <a:pt x="5504" y="3493"/>
                    </a:lnTo>
                    <a:lnTo>
                      <a:pt x="5504" y="3481"/>
                    </a:lnTo>
                    <a:lnTo>
                      <a:pt x="5531" y="3469"/>
                    </a:lnTo>
                    <a:lnTo>
                      <a:pt x="5557" y="3461"/>
                    </a:lnTo>
                    <a:lnTo>
                      <a:pt x="5584" y="3449"/>
                    </a:lnTo>
                    <a:lnTo>
                      <a:pt x="5623" y="3436"/>
                    </a:lnTo>
                    <a:lnTo>
                      <a:pt x="5650" y="3428"/>
                    </a:lnTo>
                    <a:lnTo>
                      <a:pt x="5676" y="3416"/>
                    </a:lnTo>
                    <a:lnTo>
                      <a:pt x="5822" y="3367"/>
                    </a:lnTo>
                    <a:lnTo>
                      <a:pt x="5941" y="3315"/>
                    </a:lnTo>
                    <a:lnTo>
                      <a:pt x="6060" y="3262"/>
                    </a:lnTo>
                    <a:lnTo>
                      <a:pt x="6153" y="3201"/>
                    </a:lnTo>
                    <a:lnTo>
                      <a:pt x="6245" y="3140"/>
                    </a:lnTo>
                    <a:lnTo>
                      <a:pt x="6325" y="3079"/>
                    </a:lnTo>
                    <a:lnTo>
                      <a:pt x="6404" y="3019"/>
                    </a:lnTo>
                    <a:lnTo>
                      <a:pt x="6470" y="2958"/>
                    </a:lnTo>
                    <a:lnTo>
                      <a:pt x="6483" y="2950"/>
                    </a:lnTo>
                    <a:lnTo>
                      <a:pt x="6483" y="2946"/>
                    </a:lnTo>
                    <a:lnTo>
                      <a:pt x="6497" y="2942"/>
                    </a:lnTo>
                    <a:lnTo>
                      <a:pt x="6497" y="2937"/>
                    </a:lnTo>
                    <a:lnTo>
                      <a:pt x="6497" y="2933"/>
                    </a:lnTo>
                    <a:lnTo>
                      <a:pt x="6510" y="2929"/>
                    </a:lnTo>
                    <a:lnTo>
                      <a:pt x="6510" y="2925"/>
                    </a:lnTo>
                    <a:lnTo>
                      <a:pt x="6536" y="2921"/>
                    </a:lnTo>
                    <a:lnTo>
                      <a:pt x="6470" y="2893"/>
                    </a:lnTo>
                    <a:lnTo>
                      <a:pt x="6417" y="2860"/>
                    </a:lnTo>
                    <a:lnTo>
                      <a:pt x="6377" y="2828"/>
                    </a:lnTo>
                    <a:lnTo>
                      <a:pt x="6351" y="2795"/>
                    </a:lnTo>
                    <a:lnTo>
                      <a:pt x="6298" y="2726"/>
                    </a:lnTo>
                    <a:lnTo>
                      <a:pt x="6285" y="2653"/>
                    </a:lnTo>
                    <a:lnTo>
                      <a:pt x="6285" y="2584"/>
                    </a:lnTo>
                    <a:lnTo>
                      <a:pt x="6272" y="2511"/>
                    </a:lnTo>
                    <a:lnTo>
                      <a:pt x="6258" y="2438"/>
                    </a:lnTo>
                    <a:lnTo>
                      <a:pt x="6232" y="2369"/>
                    </a:lnTo>
                    <a:lnTo>
                      <a:pt x="6219" y="2365"/>
                    </a:lnTo>
                    <a:lnTo>
                      <a:pt x="6205" y="2361"/>
                    </a:lnTo>
                    <a:lnTo>
                      <a:pt x="6205" y="2353"/>
                    </a:lnTo>
                    <a:lnTo>
                      <a:pt x="6192" y="2349"/>
                    </a:lnTo>
                    <a:lnTo>
                      <a:pt x="6192" y="2345"/>
                    </a:lnTo>
                    <a:lnTo>
                      <a:pt x="6179" y="2337"/>
                    </a:lnTo>
                    <a:lnTo>
                      <a:pt x="6179" y="2333"/>
                    </a:lnTo>
                    <a:lnTo>
                      <a:pt x="6166" y="2325"/>
                    </a:lnTo>
                    <a:lnTo>
                      <a:pt x="6192" y="2321"/>
                    </a:lnTo>
                    <a:lnTo>
                      <a:pt x="6219" y="2317"/>
                    </a:lnTo>
                    <a:lnTo>
                      <a:pt x="6245" y="2309"/>
                    </a:lnTo>
                    <a:lnTo>
                      <a:pt x="6258" y="2301"/>
                    </a:lnTo>
                    <a:lnTo>
                      <a:pt x="6285" y="2292"/>
                    </a:lnTo>
                    <a:lnTo>
                      <a:pt x="6285" y="2284"/>
                    </a:lnTo>
                    <a:lnTo>
                      <a:pt x="6298" y="2276"/>
                    </a:lnTo>
                    <a:lnTo>
                      <a:pt x="6285" y="2264"/>
                    </a:lnTo>
                    <a:lnTo>
                      <a:pt x="5769" y="2110"/>
                    </a:lnTo>
                    <a:lnTo>
                      <a:pt x="5782" y="2102"/>
                    </a:lnTo>
                    <a:lnTo>
                      <a:pt x="5809" y="2098"/>
                    </a:lnTo>
                    <a:lnTo>
                      <a:pt x="5835" y="2090"/>
                    </a:lnTo>
                    <a:lnTo>
                      <a:pt x="5861" y="2085"/>
                    </a:lnTo>
                    <a:lnTo>
                      <a:pt x="5875" y="2077"/>
                    </a:lnTo>
                    <a:lnTo>
                      <a:pt x="5901" y="2073"/>
                    </a:lnTo>
                    <a:lnTo>
                      <a:pt x="5901" y="2065"/>
                    </a:lnTo>
                    <a:lnTo>
                      <a:pt x="5901" y="2057"/>
                    </a:lnTo>
                    <a:lnTo>
                      <a:pt x="5901" y="2033"/>
                    </a:lnTo>
                    <a:lnTo>
                      <a:pt x="5888" y="2012"/>
                    </a:lnTo>
                    <a:lnTo>
                      <a:pt x="5861" y="1988"/>
                    </a:lnTo>
                    <a:lnTo>
                      <a:pt x="5835" y="1968"/>
                    </a:lnTo>
                    <a:lnTo>
                      <a:pt x="5809" y="1948"/>
                    </a:lnTo>
                    <a:lnTo>
                      <a:pt x="5782" y="1927"/>
                    </a:lnTo>
                    <a:lnTo>
                      <a:pt x="5782" y="1907"/>
                    </a:lnTo>
                    <a:lnTo>
                      <a:pt x="5795" y="1891"/>
                    </a:lnTo>
                    <a:lnTo>
                      <a:pt x="5782" y="1879"/>
                    </a:lnTo>
                    <a:lnTo>
                      <a:pt x="5769" y="1866"/>
                    </a:lnTo>
                    <a:lnTo>
                      <a:pt x="5756" y="1854"/>
                    </a:lnTo>
                    <a:lnTo>
                      <a:pt x="5742" y="1846"/>
                    </a:lnTo>
                    <a:lnTo>
                      <a:pt x="5716" y="1838"/>
                    </a:lnTo>
                    <a:lnTo>
                      <a:pt x="5689" y="1834"/>
                    </a:lnTo>
                    <a:lnTo>
                      <a:pt x="5663" y="1826"/>
                    </a:lnTo>
                    <a:lnTo>
                      <a:pt x="5623" y="1822"/>
                    </a:lnTo>
                    <a:lnTo>
                      <a:pt x="5636" y="1818"/>
                    </a:lnTo>
                    <a:lnTo>
                      <a:pt x="5636" y="1814"/>
                    </a:lnTo>
                    <a:lnTo>
                      <a:pt x="5650" y="1810"/>
                    </a:lnTo>
                    <a:lnTo>
                      <a:pt x="5650" y="1810"/>
                    </a:lnTo>
                    <a:lnTo>
                      <a:pt x="5663" y="1806"/>
                    </a:lnTo>
                    <a:lnTo>
                      <a:pt x="5676" y="1801"/>
                    </a:lnTo>
                    <a:lnTo>
                      <a:pt x="5689" y="1801"/>
                    </a:lnTo>
                    <a:lnTo>
                      <a:pt x="5703" y="1801"/>
                    </a:lnTo>
                    <a:lnTo>
                      <a:pt x="5756" y="1801"/>
                    </a:lnTo>
                    <a:lnTo>
                      <a:pt x="5795" y="1806"/>
                    </a:lnTo>
                    <a:lnTo>
                      <a:pt x="5848" y="1806"/>
                    </a:lnTo>
                    <a:lnTo>
                      <a:pt x="5888" y="1806"/>
                    </a:lnTo>
                    <a:lnTo>
                      <a:pt x="5928" y="1801"/>
                    </a:lnTo>
                    <a:lnTo>
                      <a:pt x="5954" y="1797"/>
                    </a:lnTo>
                    <a:lnTo>
                      <a:pt x="5981" y="1789"/>
                    </a:lnTo>
                    <a:lnTo>
                      <a:pt x="6007" y="1777"/>
                    </a:lnTo>
                    <a:lnTo>
                      <a:pt x="6033" y="1765"/>
                    </a:lnTo>
                    <a:lnTo>
                      <a:pt x="6047" y="1753"/>
                    </a:lnTo>
                    <a:lnTo>
                      <a:pt x="6047" y="1741"/>
                    </a:lnTo>
                    <a:lnTo>
                      <a:pt x="6047" y="1728"/>
                    </a:lnTo>
                    <a:lnTo>
                      <a:pt x="6047" y="1720"/>
                    </a:lnTo>
                    <a:lnTo>
                      <a:pt x="6047" y="1708"/>
                    </a:lnTo>
                    <a:lnTo>
                      <a:pt x="6047" y="1696"/>
                    </a:lnTo>
                    <a:lnTo>
                      <a:pt x="6033" y="1688"/>
                    </a:lnTo>
                    <a:lnTo>
                      <a:pt x="6020" y="1684"/>
                    </a:lnTo>
                    <a:lnTo>
                      <a:pt x="5994" y="1680"/>
                    </a:lnTo>
                    <a:lnTo>
                      <a:pt x="5967" y="1676"/>
                    </a:lnTo>
                    <a:lnTo>
                      <a:pt x="5954" y="1668"/>
                    </a:lnTo>
                    <a:lnTo>
                      <a:pt x="5928" y="1664"/>
                    </a:lnTo>
                    <a:lnTo>
                      <a:pt x="5914" y="1659"/>
                    </a:lnTo>
                    <a:lnTo>
                      <a:pt x="5901" y="1655"/>
                    </a:lnTo>
                    <a:lnTo>
                      <a:pt x="5888" y="1651"/>
                    </a:lnTo>
                    <a:lnTo>
                      <a:pt x="5901" y="1647"/>
                    </a:lnTo>
                    <a:lnTo>
                      <a:pt x="5914" y="1639"/>
                    </a:lnTo>
                    <a:lnTo>
                      <a:pt x="5928" y="1635"/>
                    </a:lnTo>
                    <a:lnTo>
                      <a:pt x="5954" y="1627"/>
                    </a:lnTo>
                    <a:lnTo>
                      <a:pt x="5967" y="1623"/>
                    </a:lnTo>
                    <a:lnTo>
                      <a:pt x="5994" y="1619"/>
                    </a:lnTo>
                    <a:lnTo>
                      <a:pt x="6007" y="1611"/>
                    </a:lnTo>
                    <a:lnTo>
                      <a:pt x="6020" y="1603"/>
                    </a:lnTo>
                    <a:lnTo>
                      <a:pt x="6047" y="1599"/>
                    </a:lnTo>
                    <a:lnTo>
                      <a:pt x="6060" y="1595"/>
                    </a:lnTo>
                    <a:lnTo>
                      <a:pt x="6086" y="1586"/>
                    </a:lnTo>
                    <a:lnTo>
                      <a:pt x="6100" y="1578"/>
                    </a:lnTo>
                    <a:lnTo>
                      <a:pt x="6126" y="1570"/>
                    </a:lnTo>
                    <a:lnTo>
                      <a:pt x="6139" y="1566"/>
                    </a:lnTo>
                    <a:lnTo>
                      <a:pt x="6166" y="1562"/>
                    </a:lnTo>
                    <a:lnTo>
                      <a:pt x="6192" y="1562"/>
                    </a:lnTo>
                    <a:lnTo>
                      <a:pt x="6219" y="1550"/>
                    </a:lnTo>
                    <a:lnTo>
                      <a:pt x="6258" y="1542"/>
                    </a:lnTo>
                    <a:lnTo>
                      <a:pt x="6298" y="1538"/>
                    </a:lnTo>
                    <a:lnTo>
                      <a:pt x="6351" y="1530"/>
                    </a:lnTo>
                    <a:lnTo>
                      <a:pt x="6391" y="1526"/>
                    </a:lnTo>
                    <a:lnTo>
                      <a:pt x="6417" y="1517"/>
                    </a:lnTo>
                    <a:lnTo>
                      <a:pt x="6444" y="1509"/>
                    </a:lnTo>
                    <a:lnTo>
                      <a:pt x="6457" y="1497"/>
                    </a:lnTo>
                    <a:lnTo>
                      <a:pt x="6483" y="1485"/>
                    </a:lnTo>
                    <a:lnTo>
                      <a:pt x="6497" y="1469"/>
                    </a:lnTo>
                    <a:lnTo>
                      <a:pt x="6497" y="1457"/>
                    </a:lnTo>
                    <a:lnTo>
                      <a:pt x="6483" y="1440"/>
                    </a:lnTo>
                    <a:lnTo>
                      <a:pt x="6470" y="1424"/>
                    </a:lnTo>
                    <a:lnTo>
                      <a:pt x="6457" y="1408"/>
                    </a:lnTo>
                    <a:lnTo>
                      <a:pt x="6430" y="1392"/>
                    </a:lnTo>
                    <a:lnTo>
                      <a:pt x="6417" y="1380"/>
                    </a:lnTo>
                    <a:lnTo>
                      <a:pt x="6457" y="1376"/>
                    </a:lnTo>
                    <a:lnTo>
                      <a:pt x="6497" y="1380"/>
                    </a:lnTo>
                    <a:lnTo>
                      <a:pt x="6549" y="1380"/>
                    </a:lnTo>
                    <a:lnTo>
                      <a:pt x="6589" y="1388"/>
                    </a:lnTo>
                    <a:lnTo>
                      <a:pt x="6642" y="1392"/>
                    </a:lnTo>
                    <a:lnTo>
                      <a:pt x="6682" y="1396"/>
                    </a:lnTo>
                    <a:lnTo>
                      <a:pt x="6721" y="1404"/>
                    </a:lnTo>
                    <a:lnTo>
                      <a:pt x="6774" y="1404"/>
                    </a:lnTo>
                    <a:lnTo>
                      <a:pt x="6867" y="1408"/>
                    </a:lnTo>
                    <a:lnTo>
                      <a:pt x="6946" y="1412"/>
                    </a:lnTo>
                    <a:lnTo>
                      <a:pt x="7026" y="1416"/>
                    </a:lnTo>
                    <a:lnTo>
                      <a:pt x="7118" y="1416"/>
                    </a:lnTo>
                    <a:lnTo>
                      <a:pt x="7198" y="1416"/>
                    </a:lnTo>
                    <a:lnTo>
                      <a:pt x="7277" y="1412"/>
                    </a:lnTo>
                    <a:lnTo>
                      <a:pt x="7357" y="1404"/>
                    </a:lnTo>
                    <a:lnTo>
                      <a:pt x="7436" y="1392"/>
                    </a:lnTo>
                    <a:lnTo>
                      <a:pt x="7462" y="1392"/>
                    </a:lnTo>
                    <a:lnTo>
                      <a:pt x="7476" y="1388"/>
                    </a:lnTo>
                    <a:lnTo>
                      <a:pt x="7502" y="1384"/>
                    </a:lnTo>
                    <a:lnTo>
                      <a:pt x="7515" y="1376"/>
                    </a:lnTo>
                    <a:lnTo>
                      <a:pt x="7529" y="1367"/>
                    </a:lnTo>
                    <a:lnTo>
                      <a:pt x="7529" y="1363"/>
                    </a:lnTo>
                    <a:lnTo>
                      <a:pt x="7542" y="1355"/>
                    </a:lnTo>
                    <a:lnTo>
                      <a:pt x="7555" y="1351"/>
                    </a:lnTo>
                    <a:lnTo>
                      <a:pt x="7555" y="1339"/>
                    </a:lnTo>
                    <a:lnTo>
                      <a:pt x="7542" y="1327"/>
                    </a:lnTo>
                    <a:lnTo>
                      <a:pt x="7529" y="1319"/>
                    </a:lnTo>
                    <a:lnTo>
                      <a:pt x="7502" y="1307"/>
                    </a:lnTo>
                    <a:lnTo>
                      <a:pt x="7489" y="1302"/>
                    </a:lnTo>
                    <a:lnTo>
                      <a:pt x="7449" y="1294"/>
                    </a:lnTo>
                    <a:lnTo>
                      <a:pt x="7423" y="1286"/>
                    </a:lnTo>
                    <a:lnTo>
                      <a:pt x="7383" y="1282"/>
                    </a:lnTo>
                    <a:lnTo>
                      <a:pt x="7330" y="1278"/>
                    </a:lnTo>
                    <a:lnTo>
                      <a:pt x="7290" y="1274"/>
                    </a:lnTo>
                    <a:lnTo>
                      <a:pt x="7237" y="1274"/>
                    </a:lnTo>
                    <a:lnTo>
                      <a:pt x="7198" y="1270"/>
                    </a:lnTo>
                    <a:lnTo>
                      <a:pt x="7145" y="1266"/>
                    </a:lnTo>
                    <a:lnTo>
                      <a:pt x="7105" y="1262"/>
                    </a:lnTo>
                    <a:lnTo>
                      <a:pt x="7065" y="1258"/>
                    </a:lnTo>
                    <a:lnTo>
                      <a:pt x="7013" y="1258"/>
                    </a:lnTo>
                    <a:lnTo>
                      <a:pt x="6973" y="1254"/>
                    </a:lnTo>
                    <a:lnTo>
                      <a:pt x="6933" y="1254"/>
                    </a:lnTo>
                    <a:lnTo>
                      <a:pt x="6893" y="1250"/>
                    </a:lnTo>
                    <a:lnTo>
                      <a:pt x="6854" y="1250"/>
                    </a:lnTo>
                    <a:lnTo>
                      <a:pt x="6814" y="1246"/>
                    </a:lnTo>
                    <a:lnTo>
                      <a:pt x="6774" y="1246"/>
                    </a:lnTo>
                    <a:lnTo>
                      <a:pt x="6735" y="1242"/>
                    </a:lnTo>
                    <a:lnTo>
                      <a:pt x="6695" y="1238"/>
                    </a:lnTo>
                    <a:lnTo>
                      <a:pt x="6655" y="1234"/>
                    </a:lnTo>
                    <a:lnTo>
                      <a:pt x="6616" y="1234"/>
                    </a:lnTo>
                    <a:lnTo>
                      <a:pt x="6576" y="1229"/>
                    </a:lnTo>
                    <a:lnTo>
                      <a:pt x="6536" y="1229"/>
                    </a:lnTo>
                    <a:lnTo>
                      <a:pt x="6510" y="1225"/>
                    </a:lnTo>
                    <a:lnTo>
                      <a:pt x="6470" y="1225"/>
                    </a:lnTo>
                    <a:lnTo>
                      <a:pt x="6444" y="1221"/>
                    </a:lnTo>
                    <a:lnTo>
                      <a:pt x="6417" y="1221"/>
                    </a:lnTo>
                    <a:lnTo>
                      <a:pt x="6391" y="1217"/>
                    </a:lnTo>
                    <a:lnTo>
                      <a:pt x="6364" y="1213"/>
                    </a:lnTo>
                    <a:lnTo>
                      <a:pt x="6338" y="1213"/>
                    </a:lnTo>
                    <a:lnTo>
                      <a:pt x="6311" y="1213"/>
                    </a:lnTo>
                    <a:lnTo>
                      <a:pt x="6285" y="1209"/>
                    </a:lnTo>
                    <a:lnTo>
                      <a:pt x="6258" y="1209"/>
                    </a:lnTo>
                    <a:lnTo>
                      <a:pt x="6245" y="1205"/>
                    </a:lnTo>
                    <a:lnTo>
                      <a:pt x="6219" y="1201"/>
                    </a:lnTo>
                    <a:lnTo>
                      <a:pt x="6232" y="1189"/>
                    </a:lnTo>
                    <a:lnTo>
                      <a:pt x="6258" y="1181"/>
                    </a:lnTo>
                    <a:lnTo>
                      <a:pt x="6272" y="1169"/>
                    </a:lnTo>
                    <a:lnTo>
                      <a:pt x="6285" y="1160"/>
                    </a:lnTo>
                    <a:lnTo>
                      <a:pt x="6298" y="1148"/>
                    </a:lnTo>
                    <a:lnTo>
                      <a:pt x="6298" y="1140"/>
                    </a:lnTo>
                    <a:lnTo>
                      <a:pt x="6311" y="1132"/>
                    </a:lnTo>
                    <a:lnTo>
                      <a:pt x="6325" y="1124"/>
                    </a:lnTo>
                    <a:lnTo>
                      <a:pt x="6338" y="1112"/>
                    </a:lnTo>
                    <a:lnTo>
                      <a:pt x="6338" y="1100"/>
                    </a:lnTo>
                    <a:lnTo>
                      <a:pt x="6338" y="1083"/>
                    </a:lnTo>
                    <a:lnTo>
                      <a:pt x="6351" y="1071"/>
                    </a:lnTo>
                    <a:lnTo>
                      <a:pt x="6351" y="1059"/>
                    </a:lnTo>
                    <a:lnTo>
                      <a:pt x="6351" y="1051"/>
                    </a:lnTo>
                    <a:lnTo>
                      <a:pt x="6364" y="1039"/>
                    </a:lnTo>
                    <a:lnTo>
                      <a:pt x="6391" y="1031"/>
                    </a:lnTo>
                    <a:lnTo>
                      <a:pt x="6404" y="1023"/>
                    </a:lnTo>
                    <a:lnTo>
                      <a:pt x="6417" y="1014"/>
                    </a:lnTo>
                    <a:lnTo>
                      <a:pt x="6430" y="1006"/>
                    </a:lnTo>
                    <a:lnTo>
                      <a:pt x="6430" y="998"/>
                    </a:lnTo>
                    <a:lnTo>
                      <a:pt x="6444" y="990"/>
                    </a:lnTo>
                    <a:lnTo>
                      <a:pt x="6457" y="982"/>
                    </a:lnTo>
                    <a:lnTo>
                      <a:pt x="6483" y="974"/>
                    </a:lnTo>
                    <a:lnTo>
                      <a:pt x="6497" y="966"/>
                    </a:lnTo>
                    <a:lnTo>
                      <a:pt x="6576" y="970"/>
                    </a:lnTo>
                    <a:lnTo>
                      <a:pt x="6642" y="974"/>
                    </a:lnTo>
                    <a:lnTo>
                      <a:pt x="6695" y="978"/>
                    </a:lnTo>
                    <a:lnTo>
                      <a:pt x="6761" y="982"/>
                    </a:lnTo>
                    <a:lnTo>
                      <a:pt x="6827" y="982"/>
                    </a:lnTo>
                    <a:lnTo>
                      <a:pt x="6880" y="982"/>
                    </a:lnTo>
                    <a:lnTo>
                      <a:pt x="6946" y="982"/>
                    </a:lnTo>
                    <a:lnTo>
                      <a:pt x="7013" y="978"/>
                    </a:lnTo>
                    <a:lnTo>
                      <a:pt x="7039" y="982"/>
                    </a:lnTo>
                    <a:lnTo>
                      <a:pt x="7065" y="982"/>
                    </a:lnTo>
                    <a:lnTo>
                      <a:pt x="7092" y="978"/>
                    </a:lnTo>
                    <a:lnTo>
                      <a:pt x="7118" y="978"/>
                    </a:lnTo>
                    <a:lnTo>
                      <a:pt x="7145" y="974"/>
                    </a:lnTo>
                    <a:lnTo>
                      <a:pt x="7171" y="974"/>
                    </a:lnTo>
                    <a:lnTo>
                      <a:pt x="7198" y="970"/>
                    </a:lnTo>
                    <a:lnTo>
                      <a:pt x="7224" y="970"/>
                    </a:lnTo>
                    <a:lnTo>
                      <a:pt x="7277" y="962"/>
                    </a:lnTo>
                    <a:lnTo>
                      <a:pt x="7343" y="954"/>
                    </a:lnTo>
                    <a:lnTo>
                      <a:pt x="7409" y="945"/>
                    </a:lnTo>
                    <a:lnTo>
                      <a:pt x="7462" y="937"/>
                    </a:lnTo>
                    <a:lnTo>
                      <a:pt x="7515" y="929"/>
                    </a:lnTo>
                    <a:lnTo>
                      <a:pt x="7568" y="917"/>
                    </a:lnTo>
                    <a:lnTo>
                      <a:pt x="7608" y="905"/>
                    </a:lnTo>
                    <a:lnTo>
                      <a:pt x="7634" y="889"/>
                    </a:lnTo>
                    <a:lnTo>
                      <a:pt x="7634" y="881"/>
                    </a:lnTo>
                    <a:lnTo>
                      <a:pt x="7634" y="868"/>
                    </a:lnTo>
                    <a:lnTo>
                      <a:pt x="7621" y="860"/>
                    </a:lnTo>
                    <a:lnTo>
                      <a:pt x="7608" y="848"/>
                    </a:lnTo>
                    <a:lnTo>
                      <a:pt x="7608" y="840"/>
                    </a:lnTo>
                    <a:lnTo>
                      <a:pt x="7608" y="832"/>
                    </a:lnTo>
                    <a:lnTo>
                      <a:pt x="7621" y="824"/>
                    </a:lnTo>
                    <a:lnTo>
                      <a:pt x="7661" y="816"/>
                    </a:lnTo>
                    <a:lnTo>
                      <a:pt x="7701" y="812"/>
                    </a:lnTo>
                    <a:lnTo>
                      <a:pt x="7727" y="808"/>
                    </a:lnTo>
                    <a:lnTo>
                      <a:pt x="7753" y="799"/>
                    </a:lnTo>
                    <a:lnTo>
                      <a:pt x="7767" y="787"/>
                    </a:lnTo>
                    <a:lnTo>
                      <a:pt x="7780" y="775"/>
                    </a:lnTo>
                    <a:lnTo>
                      <a:pt x="7780" y="767"/>
                    </a:lnTo>
                    <a:lnTo>
                      <a:pt x="7793" y="755"/>
                    </a:lnTo>
                    <a:lnTo>
                      <a:pt x="7780" y="743"/>
                    </a:lnTo>
                    <a:lnTo>
                      <a:pt x="7780" y="743"/>
                    </a:lnTo>
                    <a:lnTo>
                      <a:pt x="7780" y="739"/>
                    </a:lnTo>
                    <a:lnTo>
                      <a:pt x="7780" y="739"/>
                    </a:lnTo>
                    <a:lnTo>
                      <a:pt x="7767" y="734"/>
                    </a:lnTo>
                    <a:lnTo>
                      <a:pt x="7767" y="734"/>
                    </a:lnTo>
                    <a:lnTo>
                      <a:pt x="7767" y="730"/>
                    </a:lnTo>
                    <a:lnTo>
                      <a:pt x="7767" y="730"/>
                    </a:lnTo>
                    <a:lnTo>
                      <a:pt x="7767" y="730"/>
                    </a:lnTo>
                    <a:lnTo>
                      <a:pt x="7793" y="730"/>
                    </a:lnTo>
                    <a:lnTo>
                      <a:pt x="7833" y="726"/>
                    </a:lnTo>
                    <a:lnTo>
                      <a:pt x="7873" y="726"/>
                    </a:lnTo>
                    <a:lnTo>
                      <a:pt x="7912" y="726"/>
                    </a:lnTo>
                    <a:lnTo>
                      <a:pt x="7952" y="722"/>
                    </a:lnTo>
                    <a:lnTo>
                      <a:pt x="7992" y="718"/>
                    </a:lnTo>
                    <a:lnTo>
                      <a:pt x="8018" y="710"/>
                    </a:lnTo>
                    <a:lnTo>
                      <a:pt x="8045" y="698"/>
                    </a:lnTo>
                    <a:lnTo>
                      <a:pt x="8031" y="682"/>
                    </a:lnTo>
                    <a:lnTo>
                      <a:pt x="8018" y="666"/>
                    </a:lnTo>
                    <a:lnTo>
                      <a:pt x="8005" y="653"/>
                    </a:lnTo>
                    <a:lnTo>
                      <a:pt x="7978" y="637"/>
                    </a:lnTo>
                    <a:lnTo>
                      <a:pt x="7939" y="625"/>
                    </a:lnTo>
                    <a:lnTo>
                      <a:pt x="7912" y="613"/>
                    </a:lnTo>
                    <a:lnTo>
                      <a:pt x="7886" y="601"/>
                    </a:lnTo>
                    <a:lnTo>
                      <a:pt x="7859" y="593"/>
                    </a:lnTo>
                    <a:lnTo>
                      <a:pt x="7820" y="576"/>
                    </a:lnTo>
                    <a:lnTo>
                      <a:pt x="7767" y="568"/>
                    </a:lnTo>
                    <a:lnTo>
                      <a:pt x="7727" y="556"/>
                    </a:lnTo>
                    <a:lnTo>
                      <a:pt x="7687" y="548"/>
                    </a:lnTo>
                    <a:lnTo>
                      <a:pt x="7634" y="540"/>
                    </a:lnTo>
                    <a:lnTo>
                      <a:pt x="7595" y="528"/>
                    </a:lnTo>
                    <a:lnTo>
                      <a:pt x="7568" y="515"/>
                    </a:lnTo>
                    <a:lnTo>
                      <a:pt x="7529" y="503"/>
                    </a:lnTo>
                    <a:lnTo>
                      <a:pt x="7555" y="499"/>
                    </a:lnTo>
                    <a:lnTo>
                      <a:pt x="7595" y="499"/>
                    </a:lnTo>
                    <a:lnTo>
                      <a:pt x="7608" y="503"/>
                    </a:lnTo>
                    <a:lnTo>
                      <a:pt x="7634" y="507"/>
                    </a:lnTo>
                    <a:lnTo>
                      <a:pt x="7661" y="511"/>
                    </a:lnTo>
                    <a:lnTo>
                      <a:pt x="7701" y="519"/>
                    </a:lnTo>
                    <a:lnTo>
                      <a:pt x="7727" y="524"/>
                    </a:lnTo>
                    <a:lnTo>
                      <a:pt x="7753" y="528"/>
                    </a:lnTo>
                    <a:lnTo>
                      <a:pt x="7780" y="528"/>
                    </a:lnTo>
                    <a:lnTo>
                      <a:pt x="7793" y="532"/>
                    </a:lnTo>
                    <a:lnTo>
                      <a:pt x="7820" y="540"/>
                    </a:lnTo>
                    <a:lnTo>
                      <a:pt x="7833" y="544"/>
                    </a:lnTo>
                    <a:lnTo>
                      <a:pt x="7846" y="548"/>
                    </a:lnTo>
                    <a:lnTo>
                      <a:pt x="7859" y="552"/>
                    </a:lnTo>
                    <a:lnTo>
                      <a:pt x="7873" y="556"/>
                    </a:lnTo>
                    <a:lnTo>
                      <a:pt x="7899" y="556"/>
                    </a:lnTo>
                    <a:lnTo>
                      <a:pt x="7965" y="576"/>
                    </a:lnTo>
                    <a:lnTo>
                      <a:pt x="8045" y="601"/>
                    </a:lnTo>
                    <a:lnTo>
                      <a:pt x="8111" y="621"/>
                    </a:lnTo>
                    <a:lnTo>
                      <a:pt x="8190" y="641"/>
                    </a:lnTo>
                    <a:lnTo>
                      <a:pt x="8270" y="661"/>
                    </a:lnTo>
                    <a:lnTo>
                      <a:pt x="8349" y="674"/>
                    </a:lnTo>
                    <a:lnTo>
                      <a:pt x="8442" y="682"/>
                    </a:lnTo>
                    <a:lnTo>
                      <a:pt x="8547" y="682"/>
                    </a:lnTo>
                    <a:lnTo>
                      <a:pt x="8561" y="682"/>
                    </a:lnTo>
                    <a:lnTo>
                      <a:pt x="8574" y="678"/>
                    </a:lnTo>
                    <a:lnTo>
                      <a:pt x="8587" y="678"/>
                    </a:lnTo>
                    <a:lnTo>
                      <a:pt x="8587" y="674"/>
                    </a:lnTo>
                    <a:lnTo>
                      <a:pt x="8600" y="670"/>
                    </a:lnTo>
                    <a:lnTo>
                      <a:pt x="8600" y="670"/>
                    </a:lnTo>
                    <a:lnTo>
                      <a:pt x="8614" y="666"/>
                    </a:lnTo>
                    <a:lnTo>
                      <a:pt x="8614" y="661"/>
                    </a:lnTo>
                    <a:lnTo>
                      <a:pt x="8614" y="653"/>
                    </a:lnTo>
                    <a:lnTo>
                      <a:pt x="8600" y="645"/>
                    </a:lnTo>
                    <a:lnTo>
                      <a:pt x="8600" y="637"/>
                    </a:lnTo>
                    <a:lnTo>
                      <a:pt x="8600" y="629"/>
                    </a:lnTo>
                    <a:lnTo>
                      <a:pt x="8600" y="621"/>
                    </a:lnTo>
                    <a:lnTo>
                      <a:pt x="8600" y="609"/>
                    </a:lnTo>
                    <a:lnTo>
                      <a:pt x="8587" y="601"/>
                    </a:lnTo>
                    <a:lnTo>
                      <a:pt x="8574" y="593"/>
                    </a:lnTo>
                    <a:lnTo>
                      <a:pt x="8561" y="568"/>
                    </a:lnTo>
                    <a:lnTo>
                      <a:pt x="8547" y="548"/>
                    </a:lnTo>
                    <a:lnTo>
                      <a:pt x="8534" y="528"/>
                    </a:lnTo>
                    <a:lnTo>
                      <a:pt x="8494" y="507"/>
                    </a:lnTo>
                    <a:lnTo>
                      <a:pt x="8468" y="487"/>
                    </a:lnTo>
                    <a:lnTo>
                      <a:pt x="8428" y="467"/>
                    </a:lnTo>
                    <a:lnTo>
                      <a:pt x="8389" y="446"/>
                    </a:lnTo>
                    <a:lnTo>
                      <a:pt x="8336" y="430"/>
                    </a:lnTo>
                    <a:lnTo>
                      <a:pt x="8322" y="426"/>
                    </a:lnTo>
                    <a:lnTo>
                      <a:pt x="8309" y="418"/>
                    </a:lnTo>
                    <a:lnTo>
                      <a:pt x="8283" y="414"/>
                    </a:lnTo>
                    <a:lnTo>
                      <a:pt x="8270" y="406"/>
                    </a:lnTo>
                    <a:lnTo>
                      <a:pt x="8243" y="402"/>
                    </a:lnTo>
                    <a:lnTo>
                      <a:pt x="8243" y="394"/>
                    </a:lnTo>
                    <a:lnTo>
                      <a:pt x="8230" y="386"/>
                    </a:lnTo>
                    <a:lnTo>
                      <a:pt x="8243" y="377"/>
                    </a:lnTo>
                    <a:lnTo>
                      <a:pt x="8111" y="341"/>
                    </a:lnTo>
                    <a:lnTo>
                      <a:pt x="7965" y="309"/>
                    </a:lnTo>
                    <a:lnTo>
                      <a:pt x="7820" y="280"/>
                    </a:lnTo>
                    <a:lnTo>
                      <a:pt x="7674" y="252"/>
                    </a:lnTo>
                    <a:lnTo>
                      <a:pt x="7515" y="227"/>
                    </a:lnTo>
                    <a:lnTo>
                      <a:pt x="7357" y="207"/>
                    </a:lnTo>
                    <a:lnTo>
                      <a:pt x="7185" y="191"/>
                    </a:lnTo>
                    <a:lnTo>
                      <a:pt x="7013" y="179"/>
                    </a:lnTo>
                    <a:lnTo>
                      <a:pt x="6920" y="179"/>
                    </a:lnTo>
                    <a:lnTo>
                      <a:pt x="6827" y="175"/>
                    </a:lnTo>
                    <a:lnTo>
                      <a:pt x="6748" y="167"/>
                    </a:lnTo>
                    <a:lnTo>
                      <a:pt x="6655" y="158"/>
                    </a:lnTo>
                    <a:lnTo>
                      <a:pt x="6576" y="146"/>
                    </a:lnTo>
                    <a:lnTo>
                      <a:pt x="6497" y="134"/>
                    </a:lnTo>
                    <a:lnTo>
                      <a:pt x="6417" y="118"/>
                    </a:lnTo>
                    <a:lnTo>
                      <a:pt x="6351" y="98"/>
                    </a:lnTo>
                    <a:lnTo>
                      <a:pt x="6748" y="53"/>
                    </a:lnTo>
                    <a:lnTo>
                      <a:pt x="6748" y="49"/>
                    </a:lnTo>
                    <a:lnTo>
                      <a:pt x="6748" y="41"/>
                    </a:lnTo>
                    <a:lnTo>
                      <a:pt x="6748" y="37"/>
                    </a:lnTo>
                    <a:lnTo>
                      <a:pt x="6748" y="29"/>
                    </a:lnTo>
                    <a:lnTo>
                      <a:pt x="6748" y="25"/>
                    </a:lnTo>
                    <a:lnTo>
                      <a:pt x="6748" y="20"/>
                    </a:lnTo>
                    <a:lnTo>
                      <a:pt x="6735" y="12"/>
                    </a:lnTo>
                    <a:lnTo>
                      <a:pt x="6721" y="8"/>
                    </a:lnTo>
                    <a:lnTo>
                      <a:pt x="6655" y="4"/>
                    </a:lnTo>
                    <a:lnTo>
                      <a:pt x="6589" y="0"/>
                    </a:lnTo>
                    <a:lnTo>
                      <a:pt x="6523" y="0"/>
                    </a:lnTo>
                    <a:lnTo>
                      <a:pt x="6470" y="0"/>
                    </a:lnTo>
                    <a:lnTo>
                      <a:pt x="6404" y="4"/>
                    </a:lnTo>
                    <a:lnTo>
                      <a:pt x="6351" y="4"/>
                    </a:lnTo>
                    <a:lnTo>
                      <a:pt x="6285" y="8"/>
                    </a:lnTo>
                    <a:lnTo>
                      <a:pt x="6232" y="8"/>
                    </a:lnTo>
                    <a:lnTo>
                      <a:pt x="6205" y="12"/>
                    </a:lnTo>
                    <a:lnTo>
                      <a:pt x="6166" y="16"/>
                    </a:lnTo>
                    <a:lnTo>
                      <a:pt x="6126" y="16"/>
                    </a:lnTo>
                    <a:lnTo>
                      <a:pt x="6100" y="20"/>
                    </a:lnTo>
                    <a:lnTo>
                      <a:pt x="6060" y="25"/>
                    </a:lnTo>
                    <a:lnTo>
                      <a:pt x="6033" y="29"/>
                    </a:lnTo>
                    <a:lnTo>
                      <a:pt x="5994" y="29"/>
                    </a:lnTo>
                    <a:lnTo>
                      <a:pt x="5967" y="29"/>
                    </a:lnTo>
                    <a:lnTo>
                      <a:pt x="5914" y="37"/>
                    </a:lnTo>
                    <a:lnTo>
                      <a:pt x="5848" y="41"/>
                    </a:lnTo>
                    <a:lnTo>
                      <a:pt x="5795" y="45"/>
                    </a:lnTo>
                    <a:lnTo>
                      <a:pt x="5729" y="49"/>
                    </a:lnTo>
                    <a:lnTo>
                      <a:pt x="5663" y="53"/>
                    </a:lnTo>
                    <a:lnTo>
                      <a:pt x="5610" y="57"/>
                    </a:lnTo>
                    <a:lnTo>
                      <a:pt x="5544" y="65"/>
                    </a:lnTo>
                    <a:lnTo>
                      <a:pt x="5491" y="69"/>
                    </a:lnTo>
                    <a:lnTo>
                      <a:pt x="5359" y="89"/>
                    </a:lnTo>
                    <a:lnTo>
                      <a:pt x="5226" y="106"/>
                    </a:lnTo>
                    <a:lnTo>
                      <a:pt x="5107" y="122"/>
                    </a:lnTo>
                    <a:lnTo>
                      <a:pt x="4975" y="142"/>
                    </a:lnTo>
                    <a:lnTo>
                      <a:pt x="4856" y="162"/>
                    </a:lnTo>
                    <a:lnTo>
                      <a:pt x="4724" y="179"/>
                    </a:lnTo>
                    <a:lnTo>
                      <a:pt x="4604" y="199"/>
                    </a:lnTo>
                    <a:lnTo>
                      <a:pt x="4472" y="219"/>
                    </a:lnTo>
                    <a:lnTo>
                      <a:pt x="4512" y="142"/>
                    </a:lnTo>
                    <a:lnTo>
                      <a:pt x="4472" y="138"/>
                    </a:lnTo>
                    <a:lnTo>
                      <a:pt x="4419" y="138"/>
                    </a:lnTo>
                    <a:lnTo>
                      <a:pt x="4380" y="142"/>
                    </a:lnTo>
                    <a:lnTo>
                      <a:pt x="4340" y="146"/>
                    </a:lnTo>
                    <a:lnTo>
                      <a:pt x="4300" y="154"/>
                    </a:lnTo>
                    <a:lnTo>
                      <a:pt x="4247" y="162"/>
                    </a:lnTo>
                    <a:lnTo>
                      <a:pt x="4208" y="171"/>
                    </a:lnTo>
                    <a:lnTo>
                      <a:pt x="4155" y="179"/>
                    </a:lnTo>
                    <a:lnTo>
                      <a:pt x="4102" y="199"/>
                    </a:lnTo>
                    <a:lnTo>
                      <a:pt x="4062" y="219"/>
                    </a:lnTo>
                    <a:lnTo>
                      <a:pt x="4009" y="235"/>
                    </a:lnTo>
                    <a:lnTo>
                      <a:pt x="3956" y="256"/>
                    </a:lnTo>
                    <a:lnTo>
                      <a:pt x="3916" y="272"/>
                    </a:lnTo>
                    <a:lnTo>
                      <a:pt x="3864" y="292"/>
                    </a:lnTo>
                    <a:lnTo>
                      <a:pt x="3811" y="309"/>
                    </a:lnTo>
                    <a:lnTo>
                      <a:pt x="3771" y="325"/>
                    </a:lnTo>
                    <a:lnTo>
                      <a:pt x="3797" y="211"/>
                    </a:lnTo>
                    <a:lnTo>
                      <a:pt x="3797" y="207"/>
                    </a:lnTo>
                    <a:lnTo>
                      <a:pt x="3797" y="203"/>
                    </a:lnTo>
                    <a:lnTo>
                      <a:pt x="3784" y="203"/>
                    </a:lnTo>
                    <a:lnTo>
                      <a:pt x="3784" y="199"/>
                    </a:lnTo>
                    <a:lnTo>
                      <a:pt x="3771" y="199"/>
                    </a:lnTo>
                    <a:lnTo>
                      <a:pt x="3771" y="199"/>
                    </a:lnTo>
                    <a:lnTo>
                      <a:pt x="3758" y="199"/>
                    </a:lnTo>
                    <a:lnTo>
                      <a:pt x="3744" y="199"/>
                    </a:lnTo>
                    <a:lnTo>
                      <a:pt x="3718" y="345"/>
                    </a:lnTo>
                    <a:lnTo>
                      <a:pt x="3175" y="203"/>
                    </a:lnTo>
                    <a:lnTo>
                      <a:pt x="3175" y="207"/>
                    </a:lnTo>
                    <a:lnTo>
                      <a:pt x="3162" y="207"/>
                    </a:lnTo>
                    <a:lnTo>
                      <a:pt x="3162" y="203"/>
                    </a:lnTo>
                    <a:lnTo>
                      <a:pt x="3149" y="203"/>
                    </a:lnTo>
                    <a:lnTo>
                      <a:pt x="3136" y="203"/>
                    </a:lnTo>
                    <a:lnTo>
                      <a:pt x="3136" y="203"/>
                    </a:lnTo>
                    <a:lnTo>
                      <a:pt x="3123" y="207"/>
                    </a:lnTo>
                    <a:lnTo>
                      <a:pt x="3123" y="211"/>
                    </a:lnTo>
                    <a:lnTo>
                      <a:pt x="3149" y="219"/>
                    </a:lnTo>
                    <a:lnTo>
                      <a:pt x="3162" y="223"/>
                    </a:lnTo>
                    <a:lnTo>
                      <a:pt x="3175" y="231"/>
                    </a:lnTo>
                    <a:lnTo>
                      <a:pt x="3202" y="235"/>
                    </a:lnTo>
                    <a:lnTo>
                      <a:pt x="3215" y="240"/>
                    </a:lnTo>
                    <a:lnTo>
                      <a:pt x="3228" y="244"/>
                    </a:lnTo>
                    <a:lnTo>
                      <a:pt x="3242" y="248"/>
                    </a:lnTo>
                    <a:lnTo>
                      <a:pt x="3255" y="256"/>
                    </a:lnTo>
                    <a:lnTo>
                      <a:pt x="3321" y="276"/>
                    </a:lnTo>
                    <a:lnTo>
                      <a:pt x="3374" y="292"/>
                    </a:lnTo>
                    <a:lnTo>
                      <a:pt x="3440" y="313"/>
                    </a:lnTo>
                    <a:lnTo>
                      <a:pt x="3493" y="333"/>
                    </a:lnTo>
                    <a:lnTo>
                      <a:pt x="3533" y="353"/>
                    </a:lnTo>
                    <a:lnTo>
                      <a:pt x="3586" y="377"/>
                    </a:lnTo>
                    <a:lnTo>
                      <a:pt x="3612" y="398"/>
                    </a:lnTo>
                    <a:lnTo>
                      <a:pt x="3652" y="422"/>
                    </a:lnTo>
                    <a:lnTo>
                      <a:pt x="2937" y="503"/>
                    </a:lnTo>
                    <a:lnTo>
                      <a:pt x="2937" y="511"/>
                    </a:lnTo>
                    <a:lnTo>
                      <a:pt x="2951" y="515"/>
                    </a:lnTo>
                    <a:lnTo>
                      <a:pt x="2951" y="519"/>
                    </a:lnTo>
                    <a:lnTo>
                      <a:pt x="2964" y="524"/>
                    </a:lnTo>
                    <a:lnTo>
                      <a:pt x="2977" y="524"/>
                    </a:lnTo>
                    <a:lnTo>
                      <a:pt x="2990" y="528"/>
                    </a:lnTo>
                    <a:lnTo>
                      <a:pt x="3003" y="532"/>
                    </a:lnTo>
                    <a:lnTo>
                      <a:pt x="3017" y="536"/>
                    </a:lnTo>
                    <a:lnTo>
                      <a:pt x="3056" y="536"/>
                    </a:lnTo>
                    <a:lnTo>
                      <a:pt x="3083" y="536"/>
                    </a:lnTo>
                    <a:lnTo>
                      <a:pt x="3109" y="536"/>
                    </a:lnTo>
                    <a:lnTo>
                      <a:pt x="3136" y="540"/>
                    </a:lnTo>
                    <a:lnTo>
                      <a:pt x="3162" y="540"/>
                    </a:lnTo>
                    <a:lnTo>
                      <a:pt x="3175" y="540"/>
                    </a:lnTo>
                    <a:lnTo>
                      <a:pt x="3202" y="544"/>
                    </a:lnTo>
                    <a:lnTo>
                      <a:pt x="3228" y="544"/>
                    </a:lnTo>
                    <a:lnTo>
                      <a:pt x="3202" y="552"/>
                    </a:lnTo>
                    <a:lnTo>
                      <a:pt x="3162" y="560"/>
                    </a:lnTo>
                    <a:lnTo>
                      <a:pt x="3123" y="564"/>
                    </a:lnTo>
                    <a:lnTo>
                      <a:pt x="3070" y="572"/>
                    </a:lnTo>
                    <a:lnTo>
                      <a:pt x="3030" y="580"/>
                    </a:lnTo>
                    <a:lnTo>
                      <a:pt x="2990" y="584"/>
                    </a:lnTo>
                    <a:lnTo>
                      <a:pt x="2964" y="597"/>
                    </a:lnTo>
                    <a:lnTo>
                      <a:pt x="2937" y="609"/>
                    </a:lnTo>
                    <a:lnTo>
                      <a:pt x="2951" y="613"/>
                    </a:lnTo>
                    <a:lnTo>
                      <a:pt x="2951" y="621"/>
                    </a:lnTo>
                    <a:lnTo>
                      <a:pt x="2951" y="621"/>
                    </a:lnTo>
                    <a:lnTo>
                      <a:pt x="2964" y="625"/>
                    </a:lnTo>
                    <a:lnTo>
                      <a:pt x="2977" y="629"/>
                    </a:lnTo>
                    <a:lnTo>
                      <a:pt x="2990" y="629"/>
                    </a:lnTo>
                    <a:lnTo>
                      <a:pt x="3003" y="629"/>
                    </a:lnTo>
                    <a:lnTo>
                      <a:pt x="3017" y="629"/>
                    </a:lnTo>
                    <a:lnTo>
                      <a:pt x="2911" y="706"/>
                    </a:lnTo>
                    <a:lnTo>
                      <a:pt x="2924" y="710"/>
                    </a:lnTo>
                    <a:lnTo>
                      <a:pt x="2924" y="710"/>
                    </a:lnTo>
                    <a:lnTo>
                      <a:pt x="2937" y="710"/>
                    </a:lnTo>
                    <a:lnTo>
                      <a:pt x="2951" y="714"/>
                    </a:lnTo>
                    <a:lnTo>
                      <a:pt x="2964" y="718"/>
                    </a:lnTo>
                    <a:lnTo>
                      <a:pt x="2964" y="722"/>
                    </a:lnTo>
                    <a:lnTo>
                      <a:pt x="2964" y="726"/>
                    </a:lnTo>
                    <a:lnTo>
                      <a:pt x="2964" y="730"/>
                    </a:lnTo>
                    <a:lnTo>
                      <a:pt x="2951" y="730"/>
                    </a:lnTo>
                    <a:lnTo>
                      <a:pt x="2951" y="734"/>
                    </a:lnTo>
                    <a:lnTo>
                      <a:pt x="2964" y="739"/>
                    </a:lnTo>
                    <a:lnTo>
                      <a:pt x="2977" y="743"/>
                    </a:lnTo>
                    <a:lnTo>
                      <a:pt x="2990" y="751"/>
                    </a:lnTo>
                    <a:lnTo>
                      <a:pt x="3003" y="755"/>
                    </a:lnTo>
                    <a:lnTo>
                      <a:pt x="3017" y="759"/>
                    </a:lnTo>
                    <a:lnTo>
                      <a:pt x="3017" y="763"/>
                    </a:lnTo>
                    <a:lnTo>
                      <a:pt x="2977" y="783"/>
                    </a:lnTo>
                    <a:lnTo>
                      <a:pt x="2937" y="803"/>
                    </a:lnTo>
                    <a:lnTo>
                      <a:pt x="2898" y="824"/>
                    </a:lnTo>
                    <a:lnTo>
                      <a:pt x="2871" y="844"/>
                    </a:lnTo>
                    <a:lnTo>
                      <a:pt x="2831" y="860"/>
                    </a:lnTo>
                    <a:lnTo>
                      <a:pt x="2818" y="881"/>
                    </a:lnTo>
                    <a:lnTo>
                      <a:pt x="2792" y="901"/>
                    </a:lnTo>
                    <a:lnTo>
                      <a:pt x="2779" y="921"/>
                    </a:lnTo>
                    <a:lnTo>
                      <a:pt x="2765" y="941"/>
                    </a:lnTo>
                    <a:lnTo>
                      <a:pt x="2779" y="958"/>
                    </a:lnTo>
                    <a:lnTo>
                      <a:pt x="2779" y="978"/>
                    </a:lnTo>
                    <a:lnTo>
                      <a:pt x="2792" y="994"/>
                    </a:lnTo>
                    <a:lnTo>
                      <a:pt x="2805" y="1014"/>
                    </a:lnTo>
                    <a:lnTo>
                      <a:pt x="2805" y="1031"/>
                    </a:lnTo>
                    <a:lnTo>
                      <a:pt x="2805" y="1051"/>
                    </a:lnTo>
                    <a:lnTo>
                      <a:pt x="2805" y="1067"/>
                    </a:lnTo>
                    <a:lnTo>
                      <a:pt x="2818" y="1092"/>
                    </a:lnTo>
                    <a:lnTo>
                      <a:pt x="2831" y="1112"/>
                    </a:lnTo>
                    <a:lnTo>
                      <a:pt x="2858" y="1136"/>
                    </a:lnTo>
                    <a:lnTo>
                      <a:pt x="2898" y="1156"/>
                    </a:lnTo>
                    <a:lnTo>
                      <a:pt x="2924" y="1177"/>
                    </a:lnTo>
                    <a:lnTo>
                      <a:pt x="2964" y="1201"/>
                    </a:lnTo>
                    <a:lnTo>
                      <a:pt x="2990" y="1217"/>
                    </a:lnTo>
                    <a:lnTo>
                      <a:pt x="3017" y="1238"/>
                    </a:lnTo>
                    <a:lnTo>
                      <a:pt x="3043" y="1258"/>
                    </a:lnTo>
                    <a:lnTo>
                      <a:pt x="3070" y="1274"/>
                    </a:lnTo>
                    <a:lnTo>
                      <a:pt x="3109" y="1290"/>
                    </a:lnTo>
                    <a:lnTo>
                      <a:pt x="3136" y="1307"/>
                    </a:lnTo>
                    <a:lnTo>
                      <a:pt x="3175" y="1323"/>
                    </a:lnTo>
                    <a:lnTo>
                      <a:pt x="3215" y="1339"/>
                    </a:lnTo>
                    <a:lnTo>
                      <a:pt x="3255" y="1351"/>
                    </a:lnTo>
                    <a:lnTo>
                      <a:pt x="3295" y="1363"/>
                    </a:lnTo>
                    <a:lnTo>
                      <a:pt x="3321" y="1367"/>
                    </a:lnTo>
                    <a:lnTo>
                      <a:pt x="3347" y="1376"/>
                    </a:lnTo>
                    <a:lnTo>
                      <a:pt x="3387" y="1380"/>
                    </a:lnTo>
                    <a:lnTo>
                      <a:pt x="3414" y="1388"/>
                    </a:lnTo>
                    <a:lnTo>
                      <a:pt x="3440" y="1392"/>
                    </a:lnTo>
                    <a:lnTo>
                      <a:pt x="3467" y="1396"/>
                    </a:lnTo>
                    <a:lnTo>
                      <a:pt x="3493" y="1396"/>
                    </a:lnTo>
                    <a:lnTo>
                      <a:pt x="3533" y="1400"/>
                    </a:lnTo>
                    <a:lnTo>
                      <a:pt x="3533" y="1408"/>
                    </a:lnTo>
                    <a:lnTo>
                      <a:pt x="3520" y="1416"/>
                    </a:lnTo>
                    <a:lnTo>
                      <a:pt x="3506" y="1420"/>
                    </a:lnTo>
                    <a:lnTo>
                      <a:pt x="3493" y="1428"/>
                    </a:lnTo>
                    <a:lnTo>
                      <a:pt x="3480" y="1432"/>
                    </a:lnTo>
                    <a:lnTo>
                      <a:pt x="3467" y="1444"/>
                    </a:lnTo>
                    <a:lnTo>
                      <a:pt x="3453" y="1453"/>
                    </a:lnTo>
                    <a:lnTo>
                      <a:pt x="3467" y="1465"/>
                    </a:lnTo>
                    <a:lnTo>
                      <a:pt x="3453" y="1493"/>
                    </a:lnTo>
                    <a:lnTo>
                      <a:pt x="3453" y="1526"/>
                    </a:lnTo>
                    <a:lnTo>
                      <a:pt x="3480" y="1554"/>
                    </a:lnTo>
                    <a:lnTo>
                      <a:pt x="3520" y="1582"/>
                    </a:lnTo>
                    <a:lnTo>
                      <a:pt x="3572" y="1611"/>
                    </a:lnTo>
                    <a:lnTo>
                      <a:pt x="3612" y="1639"/>
                    </a:lnTo>
                    <a:lnTo>
                      <a:pt x="3665" y="1672"/>
                    </a:lnTo>
                    <a:lnTo>
                      <a:pt x="3718" y="1700"/>
                    </a:lnTo>
                    <a:lnTo>
                      <a:pt x="3744" y="1708"/>
                    </a:lnTo>
                    <a:lnTo>
                      <a:pt x="3771" y="1712"/>
                    </a:lnTo>
                    <a:lnTo>
                      <a:pt x="3797" y="1720"/>
                    </a:lnTo>
                    <a:lnTo>
                      <a:pt x="3824" y="1728"/>
                    </a:lnTo>
                    <a:lnTo>
                      <a:pt x="3837" y="1737"/>
                    </a:lnTo>
                    <a:lnTo>
                      <a:pt x="3864" y="1749"/>
                    </a:lnTo>
                    <a:lnTo>
                      <a:pt x="3877" y="1757"/>
                    </a:lnTo>
                    <a:lnTo>
                      <a:pt x="3903" y="1765"/>
                    </a:lnTo>
                    <a:lnTo>
                      <a:pt x="3903" y="1769"/>
                    </a:lnTo>
                    <a:lnTo>
                      <a:pt x="3903" y="1769"/>
                    </a:lnTo>
                    <a:lnTo>
                      <a:pt x="3890" y="1769"/>
                    </a:lnTo>
                    <a:lnTo>
                      <a:pt x="3877" y="1773"/>
                    </a:lnTo>
                    <a:lnTo>
                      <a:pt x="3864" y="1773"/>
                    </a:lnTo>
                    <a:lnTo>
                      <a:pt x="3850" y="1773"/>
                    </a:lnTo>
                    <a:lnTo>
                      <a:pt x="3837" y="1773"/>
                    </a:lnTo>
                    <a:lnTo>
                      <a:pt x="3824" y="1773"/>
                    </a:lnTo>
                    <a:lnTo>
                      <a:pt x="3784" y="1773"/>
                    </a:lnTo>
                    <a:lnTo>
                      <a:pt x="3758" y="1777"/>
                    </a:lnTo>
                    <a:lnTo>
                      <a:pt x="3718" y="1777"/>
                    </a:lnTo>
                    <a:lnTo>
                      <a:pt x="3692" y="1781"/>
                    </a:lnTo>
                    <a:lnTo>
                      <a:pt x="3652" y="1781"/>
                    </a:lnTo>
                    <a:lnTo>
                      <a:pt x="3625" y="1781"/>
                    </a:lnTo>
                    <a:lnTo>
                      <a:pt x="3586" y="1785"/>
                    </a:lnTo>
                    <a:lnTo>
                      <a:pt x="3559" y="1785"/>
                    </a:lnTo>
                    <a:lnTo>
                      <a:pt x="3520" y="1789"/>
                    </a:lnTo>
                    <a:lnTo>
                      <a:pt x="3506" y="1793"/>
                    </a:lnTo>
                    <a:lnTo>
                      <a:pt x="3493" y="1801"/>
                    </a:lnTo>
                    <a:lnTo>
                      <a:pt x="3480" y="1810"/>
                    </a:lnTo>
                    <a:lnTo>
                      <a:pt x="3480" y="1818"/>
                    </a:lnTo>
                    <a:lnTo>
                      <a:pt x="3467" y="1826"/>
                    </a:lnTo>
                    <a:lnTo>
                      <a:pt x="3453" y="1830"/>
                    </a:lnTo>
                    <a:lnTo>
                      <a:pt x="3427" y="1834"/>
                    </a:lnTo>
                    <a:lnTo>
                      <a:pt x="3440" y="1846"/>
                    </a:lnTo>
                    <a:lnTo>
                      <a:pt x="3440" y="1854"/>
                    </a:lnTo>
                    <a:lnTo>
                      <a:pt x="3440" y="1862"/>
                    </a:lnTo>
                    <a:lnTo>
                      <a:pt x="3440" y="1870"/>
                    </a:lnTo>
                    <a:lnTo>
                      <a:pt x="3440" y="1879"/>
                    </a:lnTo>
                    <a:lnTo>
                      <a:pt x="3440" y="1891"/>
                    </a:lnTo>
                    <a:lnTo>
                      <a:pt x="3453" y="1899"/>
                    </a:lnTo>
                    <a:lnTo>
                      <a:pt x="3467" y="1907"/>
                    </a:lnTo>
                    <a:lnTo>
                      <a:pt x="3467" y="1907"/>
                    </a:lnTo>
                    <a:lnTo>
                      <a:pt x="3453" y="1911"/>
                    </a:lnTo>
                    <a:lnTo>
                      <a:pt x="3453" y="1911"/>
                    </a:lnTo>
                    <a:lnTo>
                      <a:pt x="3440" y="1915"/>
                    </a:lnTo>
                    <a:lnTo>
                      <a:pt x="3440" y="1915"/>
                    </a:lnTo>
                    <a:lnTo>
                      <a:pt x="3427" y="1919"/>
                    </a:lnTo>
                    <a:lnTo>
                      <a:pt x="3414" y="1919"/>
                    </a:lnTo>
                    <a:lnTo>
                      <a:pt x="3387" y="1919"/>
                    </a:lnTo>
                    <a:lnTo>
                      <a:pt x="3334" y="1911"/>
                    </a:lnTo>
                    <a:lnTo>
                      <a:pt x="3268" y="1903"/>
                    </a:lnTo>
                    <a:lnTo>
                      <a:pt x="3202" y="1903"/>
                    </a:lnTo>
                    <a:lnTo>
                      <a:pt x="3136" y="1903"/>
                    </a:lnTo>
                    <a:lnTo>
                      <a:pt x="3070" y="1903"/>
                    </a:lnTo>
                    <a:lnTo>
                      <a:pt x="3003" y="1903"/>
                    </a:lnTo>
                    <a:lnTo>
                      <a:pt x="2937" y="1903"/>
                    </a:lnTo>
                    <a:lnTo>
                      <a:pt x="2871" y="1899"/>
                    </a:lnTo>
                    <a:lnTo>
                      <a:pt x="2845" y="1903"/>
                    </a:lnTo>
                    <a:lnTo>
                      <a:pt x="2831" y="1911"/>
                    </a:lnTo>
                    <a:lnTo>
                      <a:pt x="2805" y="1915"/>
                    </a:lnTo>
                    <a:lnTo>
                      <a:pt x="2779" y="1923"/>
                    </a:lnTo>
                    <a:lnTo>
                      <a:pt x="2752" y="1927"/>
                    </a:lnTo>
                    <a:lnTo>
                      <a:pt x="2739" y="1931"/>
                    </a:lnTo>
                    <a:lnTo>
                      <a:pt x="2712" y="1935"/>
                    </a:lnTo>
                    <a:lnTo>
                      <a:pt x="2686" y="1939"/>
                    </a:lnTo>
                    <a:lnTo>
                      <a:pt x="2805" y="1980"/>
                    </a:lnTo>
                    <a:lnTo>
                      <a:pt x="2765" y="1992"/>
                    </a:lnTo>
                    <a:lnTo>
                      <a:pt x="2712" y="2004"/>
                    </a:lnTo>
                    <a:lnTo>
                      <a:pt x="2659" y="2017"/>
                    </a:lnTo>
                    <a:lnTo>
                      <a:pt x="2607" y="2025"/>
                    </a:lnTo>
                    <a:lnTo>
                      <a:pt x="2567" y="2037"/>
                    </a:lnTo>
                    <a:lnTo>
                      <a:pt x="2514" y="2053"/>
                    </a:lnTo>
                    <a:lnTo>
                      <a:pt x="2474" y="2069"/>
                    </a:lnTo>
                    <a:lnTo>
                      <a:pt x="2435" y="2090"/>
                    </a:lnTo>
                    <a:lnTo>
                      <a:pt x="2408" y="2094"/>
                    </a:lnTo>
                    <a:lnTo>
                      <a:pt x="2382" y="2102"/>
                    </a:lnTo>
                    <a:lnTo>
                      <a:pt x="2368" y="2110"/>
                    </a:lnTo>
                    <a:lnTo>
                      <a:pt x="2342" y="2118"/>
                    </a:lnTo>
                    <a:lnTo>
                      <a:pt x="2329" y="2126"/>
                    </a:lnTo>
                    <a:lnTo>
                      <a:pt x="2302" y="2134"/>
                    </a:lnTo>
                    <a:lnTo>
                      <a:pt x="2276" y="2142"/>
                    </a:lnTo>
                    <a:lnTo>
                      <a:pt x="2249" y="2150"/>
                    </a:lnTo>
                    <a:lnTo>
                      <a:pt x="2210" y="2167"/>
                    </a:lnTo>
                    <a:lnTo>
                      <a:pt x="2170" y="2183"/>
                    </a:lnTo>
                    <a:lnTo>
                      <a:pt x="2130" y="2199"/>
                    </a:lnTo>
                    <a:lnTo>
                      <a:pt x="2091" y="2215"/>
                    </a:lnTo>
                    <a:lnTo>
                      <a:pt x="2051" y="2232"/>
                    </a:lnTo>
                    <a:lnTo>
                      <a:pt x="2011" y="2248"/>
                    </a:lnTo>
                    <a:lnTo>
                      <a:pt x="1971" y="2264"/>
                    </a:lnTo>
                    <a:lnTo>
                      <a:pt x="1932" y="2280"/>
                    </a:lnTo>
                    <a:lnTo>
                      <a:pt x="1892" y="2292"/>
                    </a:lnTo>
                    <a:lnTo>
                      <a:pt x="1866" y="2309"/>
                    </a:lnTo>
                    <a:lnTo>
                      <a:pt x="1839" y="2325"/>
                    </a:lnTo>
                    <a:lnTo>
                      <a:pt x="1799" y="2341"/>
                    </a:lnTo>
                    <a:lnTo>
                      <a:pt x="1773" y="2353"/>
                    </a:lnTo>
                    <a:lnTo>
                      <a:pt x="1747" y="2369"/>
                    </a:lnTo>
                    <a:lnTo>
                      <a:pt x="1707" y="2382"/>
                    </a:lnTo>
                    <a:lnTo>
                      <a:pt x="1654" y="2394"/>
                    </a:lnTo>
                    <a:lnTo>
                      <a:pt x="1588" y="2434"/>
                    </a:lnTo>
                    <a:lnTo>
                      <a:pt x="1522" y="2471"/>
                    </a:lnTo>
                    <a:lnTo>
                      <a:pt x="1442" y="2507"/>
                    </a:lnTo>
                    <a:lnTo>
                      <a:pt x="1376" y="2544"/>
                    </a:lnTo>
                    <a:lnTo>
                      <a:pt x="1297" y="2580"/>
                    </a:lnTo>
                    <a:lnTo>
                      <a:pt x="1231" y="2617"/>
                    </a:lnTo>
                    <a:lnTo>
                      <a:pt x="1151" y="2653"/>
                    </a:lnTo>
                    <a:lnTo>
                      <a:pt x="1072" y="2686"/>
                    </a:lnTo>
                    <a:lnTo>
                      <a:pt x="1058" y="2694"/>
                    </a:lnTo>
                    <a:lnTo>
                      <a:pt x="1045" y="2702"/>
                    </a:lnTo>
                    <a:lnTo>
                      <a:pt x="1032" y="2710"/>
                    </a:lnTo>
                    <a:lnTo>
                      <a:pt x="1006" y="2718"/>
                    </a:lnTo>
                    <a:lnTo>
                      <a:pt x="992" y="2726"/>
                    </a:lnTo>
                    <a:lnTo>
                      <a:pt x="979" y="2735"/>
                    </a:lnTo>
                    <a:lnTo>
                      <a:pt x="966" y="2739"/>
                    </a:lnTo>
                    <a:lnTo>
                      <a:pt x="953" y="2747"/>
                    </a:lnTo>
                    <a:lnTo>
                      <a:pt x="913" y="2755"/>
                    </a:lnTo>
                    <a:lnTo>
                      <a:pt x="886" y="2767"/>
                    </a:lnTo>
                    <a:lnTo>
                      <a:pt x="860" y="2775"/>
                    </a:lnTo>
                    <a:lnTo>
                      <a:pt x="847" y="2787"/>
                    </a:lnTo>
                    <a:lnTo>
                      <a:pt x="834" y="2800"/>
                    </a:lnTo>
                    <a:lnTo>
                      <a:pt x="820" y="2816"/>
                    </a:lnTo>
                    <a:lnTo>
                      <a:pt x="820" y="2828"/>
                    </a:lnTo>
                    <a:lnTo>
                      <a:pt x="820" y="2840"/>
                    </a:lnTo>
                    <a:lnTo>
                      <a:pt x="834" y="2844"/>
                    </a:lnTo>
                    <a:lnTo>
                      <a:pt x="847" y="2852"/>
                    </a:lnTo>
                    <a:lnTo>
                      <a:pt x="860" y="2856"/>
                    </a:lnTo>
                    <a:lnTo>
                      <a:pt x="886" y="2856"/>
                    </a:lnTo>
                    <a:lnTo>
                      <a:pt x="913" y="2860"/>
                    </a:lnTo>
                    <a:lnTo>
                      <a:pt x="926" y="2864"/>
                    </a:lnTo>
                    <a:lnTo>
                      <a:pt x="939" y="2873"/>
                    </a:lnTo>
                    <a:lnTo>
                      <a:pt x="939" y="2877"/>
                    </a:lnTo>
                    <a:lnTo>
                      <a:pt x="953" y="2901"/>
                    </a:lnTo>
                    <a:lnTo>
                      <a:pt x="966" y="2921"/>
                    </a:lnTo>
                    <a:lnTo>
                      <a:pt x="966" y="2946"/>
                    </a:lnTo>
                    <a:lnTo>
                      <a:pt x="979" y="2966"/>
                    </a:lnTo>
                    <a:lnTo>
                      <a:pt x="992" y="2986"/>
                    </a:lnTo>
                    <a:lnTo>
                      <a:pt x="1006" y="3006"/>
                    </a:lnTo>
                    <a:lnTo>
                      <a:pt x="1032" y="3027"/>
                    </a:lnTo>
                    <a:lnTo>
                      <a:pt x="1058" y="3047"/>
                    </a:lnTo>
                    <a:lnTo>
                      <a:pt x="1098" y="3079"/>
                    </a:lnTo>
                    <a:lnTo>
                      <a:pt x="1125" y="3108"/>
                    </a:lnTo>
                    <a:lnTo>
                      <a:pt x="1164" y="3132"/>
                    </a:lnTo>
                    <a:lnTo>
                      <a:pt x="1204" y="3161"/>
                    </a:lnTo>
                    <a:lnTo>
                      <a:pt x="1244" y="3185"/>
                    </a:lnTo>
                    <a:lnTo>
                      <a:pt x="1297" y="3209"/>
                    </a:lnTo>
                    <a:lnTo>
                      <a:pt x="1350" y="3234"/>
                    </a:lnTo>
                    <a:lnTo>
                      <a:pt x="1403" y="3258"/>
                    </a:lnTo>
                    <a:lnTo>
                      <a:pt x="1403" y="3262"/>
                    </a:lnTo>
                    <a:lnTo>
                      <a:pt x="1416" y="3266"/>
                    </a:lnTo>
                    <a:lnTo>
                      <a:pt x="1429" y="3270"/>
                    </a:lnTo>
                    <a:lnTo>
                      <a:pt x="1442" y="3274"/>
                    </a:lnTo>
                    <a:lnTo>
                      <a:pt x="1455" y="3274"/>
                    </a:lnTo>
                    <a:lnTo>
                      <a:pt x="1482" y="3278"/>
                    </a:lnTo>
                    <a:lnTo>
                      <a:pt x="1495" y="3282"/>
                    </a:lnTo>
                    <a:lnTo>
                      <a:pt x="1508" y="3286"/>
                    </a:lnTo>
                    <a:lnTo>
                      <a:pt x="1469" y="3299"/>
                    </a:lnTo>
                    <a:lnTo>
                      <a:pt x="1416" y="3307"/>
                    </a:lnTo>
                    <a:lnTo>
                      <a:pt x="1363" y="3315"/>
                    </a:lnTo>
                    <a:lnTo>
                      <a:pt x="1310" y="3327"/>
                    </a:lnTo>
                    <a:lnTo>
                      <a:pt x="1270" y="3335"/>
                    </a:lnTo>
                    <a:lnTo>
                      <a:pt x="1231" y="3351"/>
                    </a:lnTo>
                    <a:lnTo>
                      <a:pt x="1204" y="3363"/>
                    </a:lnTo>
                    <a:lnTo>
                      <a:pt x="1191" y="3384"/>
                    </a:lnTo>
                    <a:lnTo>
                      <a:pt x="1204" y="3384"/>
                    </a:lnTo>
                    <a:lnTo>
                      <a:pt x="1204" y="3384"/>
                    </a:lnTo>
                    <a:lnTo>
                      <a:pt x="1217" y="3384"/>
                    </a:lnTo>
                    <a:lnTo>
                      <a:pt x="1217" y="3388"/>
                    </a:lnTo>
                    <a:lnTo>
                      <a:pt x="1217" y="3392"/>
                    </a:lnTo>
                    <a:lnTo>
                      <a:pt x="1231" y="3396"/>
                    </a:lnTo>
                    <a:lnTo>
                      <a:pt x="1231" y="3400"/>
                    </a:lnTo>
                    <a:lnTo>
                      <a:pt x="1231" y="3404"/>
                    </a:lnTo>
                    <a:lnTo>
                      <a:pt x="1270" y="3408"/>
                    </a:lnTo>
                    <a:lnTo>
                      <a:pt x="1297" y="3412"/>
                    </a:lnTo>
                    <a:lnTo>
                      <a:pt x="1323" y="3412"/>
                    </a:lnTo>
                    <a:lnTo>
                      <a:pt x="1363" y="3412"/>
                    </a:lnTo>
                    <a:lnTo>
                      <a:pt x="1389" y="3412"/>
                    </a:lnTo>
                    <a:lnTo>
                      <a:pt x="1416" y="3412"/>
                    </a:lnTo>
                    <a:lnTo>
                      <a:pt x="1455" y="3416"/>
                    </a:lnTo>
                    <a:lnTo>
                      <a:pt x="1482" y="3416"/>
                    </a:lnTo>
                    <a:lnTo>
                      <a:pt x="1482" y="3432"/>
                    </a:lnTo>
                    <a:lnTo>
                      <a:pt x="1482" y="3449"/>
                    </a:lnTo>
                    <a:lnTo>
                      <a:pt x="1482" y="3465"/>
                    </a:lnTo>
                    <a:lnTo>
                      <a:pt x="1469" y="3481"/>
                    </a:lnTo>
                    <a:lnTo>
                      <a:pt x="1469" y="3501"/>
                    </a:lnTo>
                    <a:lnTo>
                      <a:pt x="1469" y="3518"/>
                    </a:lnTo>
                    <a:lnTo>
                      <a:pt x="1482" y="3534"/>
                    </a:lnTo>
                    <a:lnTo>
                      <a:pt x="1495" y="3550"/>
                    </a:lnTo>
                    <a:lnTo>
                      <a:pt x="1495" y="3578"/>
                    </a:lnTo>
                    <a:lnTo>
                      <a:pt x="1508" y="3603"/>
                    </a:lnTo>
                    <a:lnTo>
                      <a:pt x="1522" y="3623"/>
                    </a:lnTo>
                    <a:lnTo>
                      <a:pt x="1535" y="3647"/>
                    </a:lnTo>
                    <a:lnTo>
                      <a:pt x="1548" y="3672"/>
                    </a:lnTo>
                    <a:lnTo>
                      <a:pt x="1561" y="3692"/>
                    </a:lnTo>
                    <a:lnTo>
                      <a:pt x="1588" y="3716"/>
                    </a:lnTo>
                    <a:lnTo>
                      <a:pt x="1614" y="3741"/>
                    </a:lnTo>
                    <a:lnTo>
                      <a:pt x="1627" y="3753"/>
                    </a:lnTo>
                    <a:lnTo>
                      <a:pt x="1627" y="3765"/>
                    </a:lnTo>
                    <a:lnTo>
                      <a:pt x="1641" y="3773"/>
                    </a:lnTo>
                    <a:lnTo>
                      <a:pt x="1654" y="3785"/>
                    </a:lnTo>
                    <a:lnTo>
                      <a:pt x="1654" y="3793"/>
                    </a:lnTo>
                    <a:lnTo>
                      <a:pt x="1667" y="3806"/>
                    </a:lnTo>
                    <a:lnTo>
                      <a:pt x="1680" y="3814"/>
                    </a:lnTo>
                    <a:lnTo>
                      <a:pt x="1694" y="3826"/>
                    </a:lnTo>
                    <a:lnTo>
                      <a:pt x="1707" y="3842"/>
                    </a:lnTo>
                    <a:lnTo>
                      <a:pt x="1733" y="3858"/>
                    </a:lnTo>
                    <a:lnTo>
                      <a:pt x="1760" y="3875"/>
                    </a:lnTo>
                    <a:lnTo>
                      <a:pt x="1786" y="3891"/>
                    </a:lnTo>
                    <a:lnTo>
                      <a:pt x="1813" y="3907"/>
                    </a:lnTo>
                    <a:lnTo>
                      <a:pt x="1826" y="3923"/>
                    </a:lnTo>
                    <a:lnTo>
                      <a:pt x="1839" y="3940"/>
                    </a:lnTo>
                    <a:lnTo>
                      <a:pt x="1852" y="3952"/>
                    </a:lnTo>
                    <a:lnTo>
                      <a:pt x="1879" y="3964"/>
                    </a:lnTo>
                    <a:lnTo>
                      <a:pt x="1892" y="3980"/>
                    </a:lnTo>
                    <a:lnTo>
                      <a:pt x="1905" y="3992"/>
                    </a:lnTo>
                    <a:lnTo>
                      <a:pt x="1932" y="4009"/>
                    </a:lnTo>
                    <a:lnTo>
                      <a:pt x="1945" y="4021"/>
                    </a:lnTo>
                    <a:lnTo>
                      <a:pt x="1958" y="4037"/>
                    </a:lnTo>
                    <a:lnTo>
                      <a:pt x="1985" y="4049"/>
                    </a:lnTo>
                    <a:lnTo>
                      <a:pt x="1998" y="4061"/>
                    </a:lnTo>
                    <a:lnTo>
                      <a:pt x="2024" y="4069"/>
                    </a:lnTo>
                    <a:lnTo>
                      <a:pt x="2051" y="4073"/>
                    </a:lnTo>
                    <a:lnTo>
                      <a:pt x="2064" y="4082"/>
                    </a:lnTo>
                    <a:lnTo>
                      <a:pt x="2064" y="4090"/>
                    </a:lnTo>
                    <a:lnTo>
                      <a:pt x="2077" y="4094"/>
                    </a:lnTo>
                    <a:lnTo>
                      <a:pt x="2077" y="4102"/>
                    </a:lnTo>
                    <a:lnTo>
                      <a:pt x="2077" y="4110"/>
                    </a:lnTo>
                    <a:lnTo>
                      <a:pt x="2091" y="4118"/>
                    </a:lnTo>
                    <a:lnTo>
                      <a:pt x="2117" y="4142"/>
                    </a:lnTo>
                    <a:lnTo>
                      <a:pt x="2143" y="4167"/>
                    </a:lnTo>
                    <a:lnTo>
                      <a:pt x="2170" y="4191"/>
                    </a:lnTo>
                    <a:lnTo>
                      <a:pt x="2210" y="4215"/>
                    </a:lnTo>
                    <a:lnTo>
                      <a:pt x="2236" y="4240"/>
                    </a:lnTo>
                    <a:lnTo>
                      <a:pt x="2263" y="4260"/>
                    </a:lnTo>
                    <a:lnTo>
                      <a:pt x="2302" y="4284"/>
                    </a:lnTo>
                    <a:lnTo>
                      <a:pt x="2329" y="4305"/>
                    </a:lnTo>
                    <a:lnTo>
                      <a:pt x="2342" y="4317"/>
                    </a:lnTo>
                    <a:lnTo>
                      <a:pt x="2342" y="4329"/>
                    </a:lnTo>
                    <a:lnTo>
                      <a:pt x="2355" y="4337"/>
                    </a:lnTo>
                    <a:lnTo>
                      <a:pt x="2355" y="4349"/>
                    </a:lnTo>
                    <a:lnTo>
                      <a:pt x="2368" y="4357"/>
                    </a:lnTo>
                    <a:lnTo>
                      <a:pt x="2395" y="4370"/>
                    </a:lnTo>
                    <a:lnTo>
                      <a:pt x="2408" y="4382"/>
                    </a:lnTo>
                    <a:lnTo>
                      <a:pt x="2435" y="4394"/>
                    </a:lnTo>
                    <a:lnTo>
                      <a:pt x="2435" y="4406"/>
                    </a:lnTo>
                    <a:lnTo>
                      <a:pt x="2435" y="4414"/>
                    </a:lnTo>
                    <a:lnTo>
                      <a:pt x="2448" y="4418"/>
                    </a:lnTo>
                    <a:lnTo>
                      <a:pt x="2448" y="4426"/>
                    </a:lnTo>
                    <a:lnTo>
                      <a:pt x="2461" y="4430"/>
                    </a:lnTo>
                    <a:lnTo>
                      <a:pt x="2474" y="4439"/>
                    </a:lnTo>
                    <a:lnTo>
                      <a:pt x="2474" y="4447"/>
                    </a:lnTo>
                    <a:lnTo>
                      <a:pt x="2487" y="4455"/>
                    </a:lnTo>
                    <a:lnTo>
                      <a:pt x="2501" y="4467"/>
                    </a:lnTo>
                    <a:lnTo>
                      <a:pt x="2514" y="4471"/>
                    </a:lnTo>
                    <a:lnTo>
                      <a:pt x="2527" y="4479"/>
                    </a:lnTo>
                    <a:lnTo>
                      <a:pt x="2527" y="4487"/>
                    </a:lnTo>
                    <a:lnTo>
                      <a:pt x="2540" y="4491"/>
                    </a:lnTo>
                    <a:lnTo>
                      <a:pt x="2554" y="4499"/>
                    </a:lnTo>
                    <a:lnTo>
                      <a:pt x="2567" y="4508"/>
                    </a:lnTo>
                    <a:lnTo>
                      <a:pt x="2580" y="4520"/>
                    </a:lnTo>
                    <a:lnTo>
                      <a:pt x="2593" y="4532"/>
                    </a:lnTo>
                    <a:lnTo>
                      <a:pt x="2607" y="4544"/>
                    </a:lnTo>
                    <a:lnTo>
                      <a:pt x="2620" y="4552"/>
                    </a:lnTo>
                    <a:lnTo>
                      <a:pt x="2633" y="4564"/>
                    </a:lnTo>
                    <a:lnTo>
                      <a:pt x="2646" y="4576"/>
                    </a:lnTo>
                    <a:lnTo>
                      <a:pt x="2659" y="4589"/>
                    </a:lnTo>
                    <a:lnTo>
                      <a:pt x="2659" y="4601"/>
                    </a:lnTo>
                    <a:lnTo>
                      <a:pt x="2659" y="4617"/>
                    </a:lnTo>
                    <a:lnTo>
                      <a:pt x="2686" y="4621"/>
                    </a:lnTo>
                    <a:lnTo>
                      <a:pt x="2699" y="4629"/>
                    </a:lnTo>
                    <a:lnTo>
                      <a:pt x="2699" y="4633"/>
                    </a:lnTo>
                    <a:lnTo>
                      <a:pt x="2712" y="4641"/>
                    </a:lnTo>
                    <a:lnTo>
                      <a:pt x="2712" y="4650"/>
                    </a:lnTo>
                    <a:lnTo>
                      <a:pt x="2726" y="4658"/>
                    </a:lnTo>
                    <a:lnTo>
                      <a:pt x="2726" y="4666"/>
                    </a:lnTo>
                    <a:lnTo>
                      <a:pt x="2739" y="4678"/>
                    </a:lnTo>
                    <a:lnTo>
                      <a:pt x="2752" y="4690"/>
                    </a:lnTo>
                    <a:lnTo>
                      <a:pt x="2752" y="4706"/>
                    </a:lnTo>
                    <a:lnTo>
                      <a:pt x="2765" y="4718"/>
                    </a:lnTo>
                    <a:lnTo>
                      <a:pt x="2779" y="4735"/>
                    </a:lnTo>
                    <a:lnTo>
                      <a:pt x="2779" y="4747"/>
                    </a:lnTo>
                    <a:lnTo>
                      <a:pt x="2779" y="4759"/>
                    </a:lnTo>
                    <a:lnTo>
                      <a:pt x="2779" y="4775"/>
                    </a:lnTo>
                    <a:lnTo>
                      <a:pt x="2765" y="4787"/>
                    </a:lnTo>
                    <a:lnTo>
                      <a:pt x="2739" y="4792"/>
                    </a:lnTo>
                    <a:lnTo>
                      <a:pt x="2712" y="4800"/>
                    </a:lnTo>
                    <a:lnTo>
                      <a:pt x="2686" y="4808"/>
                    </a:lnTo>
                    <a:lnTo>
                      <a:pt x="2659" y="4816"/>
                    </a:lnTo>
                    <a:lnTo>
                      <a:pt x="2646" y="4824"/>
                    </a:lnTo>
                    <a:lnTo>
                      <a:pt x="2633" y="4836"/>
                    </a:lnTo>
                    <a:lnTo>
                      <a:pt x="2620" y="4848"/>
                    </a:lnTo>
                    <a:lnTo>
                      <a:pt x="2620" y="4865"/>
                    </a:lnTo>
                    <a:lnTo>
                      <a:pt x="2620" y="4873"/>
                    </a:lnTo>
                    <a:lnTo>
                      <a:pt x="2633" y="4881"/>
                    </a:lnTo>
                    <a:lnTo>
                      <a:pt x="2633" y="4889"/>
                    </a:lnTo>
                    <a:lnTo>
                      <a:pt x="2633" y="4897"/>
                    </a:lnTo>
                    <a:lnTo>
                      <a:pt x="2633" y="4901"/>
                    </a:lnTo>
                    <a:lnTo>
                      <a:pt x="2646" y="4909"/>
                    </a:lnTo>
                    <a:lnTo>
                      <a:pt x="2646" y="4913"/>
                    </a:lnTo>
                    <a:lnTo>
                      <a:pt x="2659" y="4921"/>
                    </a:lnTo>
                    <a:lnTo>
                      <a:pt x="529" y="5063"/>
                    </a:lnTo>
                    <a:lnTo>
                      <a:pt x="516" y="5067"/>
                    </a:lnTo>
                    <a:lnTo>
                      <a:pt x="490" y="5071"/>
                    </a:lnTo>
                    <a:lnTo>
                      <a:pt x="463" y="5076"/>
                    </a:lnTo>
                    <a:lnTo>
                      <a:pt x="437" y="5076"/>
                    </a:lnTo>
                    <a:lnTo>
                      <a:pt x="397" y="5080"/>
                    </a:lnTo>
                    <a:lnTo>
                      <a:pt x="370" y="5084"/>
                    </a:lnTo>
                    <a:lnTo>
                      <a:pt x="331" y="5088"/>
                    </a:lnTo>
                    <a:lnTo>
                      <a:pt x="304" y="5096"/>
                    </a:lnTo>
                    <a:lnTo>
                      <a:pt x="265" y="5104"/>
                    </a:lnTo>
                    <a:lnTo>
                      <a:pt x="212" y="5108"/>
                    </a:lnTo>
                    <a:lnTo>
                      <a:pt x="159" y="5120"/>
                    </a:lnTo>
                    <a:lnTo>
                      <a:pt x="119" y="5128"/>
                    </a:lnTo>
                    <a:lnTo>
                      <a:pt x="79" y="5136"/>
                    </a:lnTo>
                    <a:lnTo>
                      <a:pt x="40" y="5153"/>
                    </a:lnTo>
                    <a:lnTo>
                      <a:pt x="13" y="5165"/>
                    </a:lnTo>
                    <a:lnTo>
                      <a:pt x="0" y="5181"/>
                    </a:lnTo>
                    <a:lnTo>
                      <a:pt x="26" y="5197"/>
                    </a:lnTo>
                    <a:lnTo>
                      <a:pt x="53" y="5213"/>
                    </a:lnTo>
                    <a:lnTo>
                      <a:pt x="79" y="5226"/>
                    </a:lnTo>
                    <a:lnTo>
                      <a:pt x="119" y="5234"/>
                    </a:lnTo>
                    <a:lnTo>
                      <a:pt x="198" y="5254"/>
                    </a:lnTo>
                    <a:lnTo>
                      <a:pt x="291" y="5266"/>
                    </a:lnTo>
                    <a:lnTo>
                      <a:pt x="384" y="5274"/>
                    </a:lnTo>
                    <a:lnTo>
                      <a:pt x="476" y="5282"/>
                    </a:lnTo>
                    <a:lnTo>
                      <a:pt x="582" y="5291"/>
                    </a:lnTo>
                    <a:lnTo>
                      <a:pt x="675" y="5303"/>
                    </a:lnTo>
                    <a:lnTo>
                      <a:pt x="701" y="5307"/>
                    </a:lnTo>
                    <a:lnTo>
                      <a:pt x="728" y="5311"/>
                    </a:lnTo>
                    <a:lnTo>
                      <a:pt x="754" y="5315"/>
                    </a:lnTo>
                    <a:lnTo>
                      <a:pt x="781" y="5315"/>
                    </a:lnTo>
                    <a:lnTo>
                      <a:pt x="807" y="5319"/>
                    </a:lnTo>
                    <a:lnTo>
                      <a:pt x="834" y="5319"/>
                    </a:lnTo>
                    <a:lnTo>
                      <a:pt x="847" y="5319"/>
                    </a:lnTo>
                    <a:lnTo>
                      <a:pt x="873" y="5319"/>
                    </a:lnTo>
                    <a:lnTo>
                      <a:pt x="926" y="5327"/>
                    </a:lnTo>
                    <a:lnTo>
                      <a:pt x="966" y="5327"/>
                    </a:lnTo>
                    <a:lnTo>
                      <a:pt x="1019" y="5331"/>
                    </a:lnTo>
                    <a:lnTo>
                      <a:pt x="1058" y="5331"/>
                    </a:lnTo>
                    <a:lnTo>
                      <a:pt x="1111" y="5335"/>
                    </a:lnTo>
                    <a:lnTo>
                      <a:pt x="1151" y="5335"/>
                    </a:lnTo>
                    <a:lnTo>
                      <a:pt x="1191" y="5335"/>
                    </a:lnTo>
                    <a:lnTo>
                      <a:pt x="1231" y="5339"/>
                    </a:lnTo>
                    <a:lnTo>
                      <a:pt x="1350" y="5347"/>
                    </a:lnTo>
                    <a:lnTo>
                      <a:pt x="1482" y="5351"/>
                    </a:lnTo>
                    <a:lnTo>
                      <a:pt x="1601" y="5355"/>
                    </a:lnTo>
                    <a:lnTo>
                      <a:pt x="1720" y="5355"/>
                    </a:lnTo>
                    <a:lnTo>
                      <a:pt x="1839" y="5355"/>
                    </a:lnTo>
                    <a:lnTo>
                      <a:pt x="1945" y="5355"/>
                    </a:lnTo>
                    <a:lnTo>
                      <a:pt x="2064" y="5355"/>
                    </a:lnTo>
                    <a:lnTo>
                      <a:pt x="2170" y="5359"/>
                    </a:lnTo>
                    <a:lnTo>
                      <a:pt x="2170" y="5359"/>
                    </a:lnTo>
                    <a:lnTo>
                      <a:pt x="2183" y="5359"/>
                    </a:lnTo>
                    <a:lnTo>
                      <a:pt x="2183" y="5364"/>
                    </a:lnTo>
                    <a:lnTo>
                      <a:pt x="2183" y="5364"/>
                    </a:lnTo>
                    <a:lnTo>
                      <a:pt x="2196" y="5364"/>
                    </a:lnTo>
                    <a:lnTo>
                      <a:pt x="2196" y="5364"/>
                    </a:lnTo>
                    <a:lnTo>
                      <a:pt x="2196" y="5364"/>
                    </a:lnTo>
                    <a:lnTo>
                      <a:pt x="2196" y="5364"/>
                    </a:lnTo>
                    <a:close/>
                    <a:moveTo>
                      <a:pt x="4975" y="3148"/>
                    </a:moveTo>
                    <a:lnTo>
                      <a:pt x="5001" y="3140"/>
                    </a:lnTo>
                    <a:lnTo>
                      <a:pt x="5015" y="3132"/>
                    </a:lnTo>
                    <a:lnTo>
                      <a:pt x="5028" y="3124"/>
                    </a:lnTo>
                    <a:lnTo>
                      <a:pt x="5041" y="3116"/>
                    </a:lnTo>
                    <a:lnTo>
                      <a:pt x="5054" y="3108"/>
                    </a:lnTo>
                    <a:lnTo>
                      <a:pt x="5068" y="3100"/>
                    </a:lnTo>
                    <a:lnTo>
                      <a:pt x="5081" y="3092"/>
                    </a:lnTo>
                    <a:lnTo>
                      <a:pt x="5094" y="3084"/>
                    </a:lnTo>
                    <a:lnTo>
                      <a:pt x="5107" y="3063"/>
                    </a:lnTo>
                    <a:lnTo>
                      <a:pt x="5120" y="3047"/>
                    </a:lnTo>
                    <a:lnTo>
                      <a:pt x="5134" y="3031"/>
                    </a:lnTo>
                    <a:lnTo>
                      <a:pt x="5147" y="3015"/>
                    </a:lnTo>
                    <a:lnTo>
                      <a:pt x="5160" y="2998"/>
                    </a:lnTo>
                    <a:lnTo>
                      <a:pt x="5160" y="2982"/>
                    </a:lnTo>
                    <a:lnTo>
                      <a:pt x="5160" y="2966"/>
                    </a:lnTo>
                    <a:lnTo>
                      <a:pt x="5147" y="2946"/>
                    </a:lnTo>
                    <a:lnTo>
                      <a:pt x="5134" y="2933"/>
                    </a:lnTo>
                    <a:lnTo>
                      <a:pt x="5107" y="2921"/>
                    </a:lnTo>
                    <a:lnTo>
                      <a:pt x="5081" y="2905"/>
                    </a:lnTo>
                    <a:lnTo>
                      <a:pt x="5054" y="2893"/>
                    </a:lnTo>
                    <a:lnTo>
                      <a:pt x="5028" y="2881"/>
                    </a:lnTo>
                    <a:lnTo>
                      <a:pt x="4988" y="2868"/>
                    </a:lnTo>
                    <a:lnTo>
                      <a:pt x="4962" y="2856"/>
                    </a:lnTo>
                    <a:lnTo>
                      <a:pt x="4922" y="2844"/>
                    </a:lnTo>
                    <a:lnTo>
                      <a:pt x="4869" y="3059"/>
                    </a:lnTo>
                    <a:lnTo>
                      <a:pt x="4975" y="3148"/>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13"/>
              <p:cNvSpPr>
                <a:spLocks/>
              </p:cNvSpPr>
              <p:nvPr/>
            </p:nvSpPr>
            <p:spPr bwMode="auto">
              <a:xfrm>
                <a:off x="2127" y="9256"/>
                <a:ext cx="3586" cy="397"/>
              </a:xfrm>
              <a:custGeom>
                <a:avLst/>
                <a:gdLst/>
                <a:ahLst/>
                <a:cxnLst>
                  <a:cxn ang="0">
                    <a:pos x="2329" y="393"/>
                  </a:cxn>
                  <a:cxn ang="0">
                    <a:pos x="2474" y="385"/>
                  </a:cxn>
                  <a:cxn ang="0">
                    <a:pos x="2607" y="373"/>
                  </a:cxn>
                  <a:cxn ang="0">
                    <a:pos x="2726" y="357"/>
                  </a:cxn>
                  <a:cxn ang="0">
                    <a:pos x="2845" y="340"/>
                  </a:cxn>
                  <a:cxn ang="0">
                    <a:pos x="2937" y="328"/>
                  </a:cxn>
                  <a:cxn ang="0">
                    <a:pos x="3030" y="312"/>
                  </a:cxn>
                  <a:cxn ang="0">
                    <a:pos x="3109" y="300"/>
                  </a:cxn>
                  <a:cxn ang="0">
                    <a:pos x="3189" y="288"/>
                  </a:cxn>
                  <a:cxn ang="0">
                    <a:pos x="3228" y="279"/>
                  </a:cxn>
                  <a:cxn ang="0">
                    <a:pos x="3268" y="267"/>
                  </a:cxn>
                  <a:cxn ang="0">
                    <a:pos x="3321" y="259"/>
                  </a:cxn>
                  <a:cxn ang="0">
                    <a:pos x="3387" y="251"/>
                  </a:cxn>
                  <a:cxn ang="0">
                    <a:pos x="3467" y="239"/>
                  </a:cxn>
                  <a:cxn ang="0">
                    <a:pos x="3533" y="227"/>
                  </a:cxn>
                  <a:cxn ang="0">
                    <a:pos x="3586" y="206"/>
                  </a:cxn>
                  <a:cxn ang="0">
                    <a:pos x="3573" y="182"/>
                  </a:cxn>
                  <a:cxn ang="0">
                    <a:pos x="3546" y="166"/>
                  </a:cxn>
                  <a:cxn ang="0">
                    <a:pos x="3546" y="150"/>
                  </a:cxn>
                  <a:cxn ang="0">
                    <a:pos x="3546" y="133"/>
                  </a:cxn>
                  <a:cxn ang="0">
                    <a:pos x="3506" y="109"/>
                  </a:cxn>
                  <a:cxn ang="0">
                    <a:pos x="3414" y="73"/>
                  </a:cxn>
                  <a:cxn ang="0">
                    <a:pos x="3321" y="40"/>
                  </a:cxn>
                  <a:cxn ang="0">
                    <a:pos x="3189" y="8"/>
                  </a:cxn>
                  <a:cxn ang="0">
                    <a:pos x="2964" y="0"/>
                  </a:cxn>
                  <a:cxn ang="0">
                    <a:pos x="2673" y="20"/>
                  </a:cxn>
                  <a:cxn ang="0">
                    <a:pos x="2382" y="44"/>
                  </a:cxn>
                  <a:cxn ang="0">
                    <a:pos x="2091" y="60"/>
                  </a:cxn>
                  <a:cxn ang="0">
                    <a:pos x="1892" y="68"/>
                  </a:cxn>
                  <a:cxn ang="0">
                    <a:pos x="1760" y="77"/>
                  </a:cxn>
                  <a:cxn ang="0">
                    <a:pos x="1641" y="77"/>
                  </a:cxn>
                  <a:cxn ang="0">
                    <a:pos x="1522" y="81"/>
                  </a:cxn>
                  <a:cxn ang="0">
                    <a:pos x="1350" y="93"/>
                  </a:cxn>
                  <a:cxn ang="0">
                    <a:pos x="1164" y="109"/>
                  </a:cxn>
                  <a:cxn ang="0">
                    <a:pos x="979" y="121"/>
                  </a:cxn>
                  <a:cxn ang="0">
                    <a:pos x="807" y="133"/>
                  </a:cxn>
                  <a:cxn ang="0">
                    <a:pos x="688" y="146"/>
                  </a:cxn>
                  <a:cxn ang="0">
                    <a:pos x="635" y="150"/>
                  </a:cxn>
                  <a:cxn ang="0">
                    <a:pos x="582" y="150"/>
                  </a:cxn>
                  <a:cxn ang="0">
                    <a:pos x="529" y="154"/>
                  </a:cxn>
                  <a:cxn ang="0">
                    <a:pos x="437" y="162"/>
                  </a:cxn>
                  <a:cxn ang="0">
                    <a:pos x="291" y="174"/>
                  </a:cxn>
                  <a:cxn ang="0">
                    <a:pos x="159" y="194"/>
                  </a:cxn>
                  <a:cxn ang="0">
                    <a:pos x="53" y="223"/>
                  </a:cxn>
                  <a:cxn ang="0">
                    <a:pos x="27" y="251"/>
                  </a:cxn>
                  <a:cxn ang="0">
                    <a:pos x="53" y="271"/>
                  </a:cxn>
                  <a:cxn ang="0">
                    <a:pos x="106" y="283"/>
                  </a:cxn>
                  <a:cxn ang="0">
                    <a:pos x="159" y="296"/>
                  </a:cxn>
                  <a:cxn ang="0">
                    <a:pos x="238" y="304"/>
                  </a:cxn>
                  <a:cxn ang="0">
                    <a:pos x="304" y="308"/>
                  </a:cxn>
                  <a:cxn ang="0">
                    <a:pos x="384" y="316"/>
                  </a:cxn>
                  <a:cxn ang="0">
                    <a:pos x="463" y="324"/>
                  </a:cxn>
                  <a:cxn ang="0">
                    <a:pos x="728" y="344"/>
                  </a:cxn>
                  <a:cxn ang="0">
                    <a:pos x="1164" y="365"/>
                  </a:cxn>
                  <a:cxn ang="0">
                    <a:pos x="1601" y="373"/>
                  </a:cxn>
                  <a:cxn ang="0">
                    <a:pos x="2051" y="381"/>
                  </a:cxn>
                </a:cxnLst>
                <a:rect l="0" t="0" r="r" b="b"/>
                <a:pathLst>
                  <a:path w="3586" h="397">
                    <a:moveTo>
                      <a:pt x="2263" y="397"/>
                    </a:moveTo>
                    <a:lnTo>
                      <a:pt x="2329" y="393"/>
                    </a:lnTo>
                    <a:lnTo>
                      <a:pt x="2395" y="389"/>
                    </a:lnTo>
                    <a:lnTo>
                      <a:pt x="2474" y="385"/>
                    </a:lnTo>
                    <a:lnTo>
                      <a:pt x="2540" y="377"/>
                    </a:lnTo>
                    <a:lnTo>
                      <a:pt x="2607" y="373"/>
                    </a:lnTo>
                    <a:lnTo>
                      <a:pt x="2660" y="365"/>
                    </a:lnTo>
                    <a:lnTo>
                      <a:pt x="2726" y="357"/>
                    </a:lnTo>
                    <a:lnTo>
                      <a:pt x="2792" y="352"/>
                    </a:lnTo>
                    <a:lnTo>
                      <a:pt x="2845" y="340"/>
                    </a:lnTo>
                    <a:lnTo>
                      <a:pt x="2898" y="332"/>
                    </a:lnTo>
                    <a:lnTo>
                      <a:pt x="2937" y="328"/>
                    </a:lnTo>
                    <a:lnTo>
                      <a:pt x="2990" y="320"/>
                    </a:lnTo>
                    <a:lnTo>
                      <a:pt x="3030" y="312"/>
                    </a:lnTo>
                    <a:lnTo>
                      <a:pt x="3070" y="304"/>
                    </a:lnTo>
                    <a:lnTo>
                      <a:pt x="3109" y="300"/>
                    </a:lnTo>
                    <a:lnTo>
                      <a:pt x="3162" y="292"/>
                    </a:lnTo>
                    <a:lnTo>
                      <a:pt x="3189" y="288"/>
                    </a:lnTo>
                    <a:lnTo>
                      <a:pt x="3202" y="283"/>
                    </a:lnTo>
                    <a:lnTo>
                      <a:pt x="3228" y="279"/>
                    </a:lnTo>
                    <a:lnTo>
                      <a:pt x="3255" y="271"/>
                    </a:lnTo>
                    <a:lnTo>
                      <a:pt x="3268" y="267"/>
                    </a:lnTo>
                    <a:lnTo>
                      <a:pt x="3295" y="263"/>
                    </a:lnTo>
                    <a:lnTo>
                      <a:pt x="3321" y="259"/>
                    </a:lnTo>
                    <a:lnTo>
                      <a:pt x="3348" y="259"/>
                    </a:lnTo>
                    <a:lnTo>
                      <a:pt x="3387" y="251"/>
                    </a:lnTo>
                    <a:lnTo>
                      <a:pt x="3427" y="243"/>
                    </a:lnTo>
                    <a:lnTo>
                      <a:pt x="3467" y="239"/>
                    </a:lnTo>
                    <a:lnTo>
                      <a:pt x="3506" y="231"/>
                    </a:lnTo>
                    <a:lnTo>
                      <a:pt x="3533" y="227"/>
                    </a:lnTo>
                    <a:lnTo>
                      <a:pt x="3559" y="219"/>
                    </a:lnTo>
                    <a:lnTo>
                      <a:pt x="3586" y="206"/>
                    </a:lnTo>
                    <a:lnTo>
                      <a:pt x="3586" y="194"/>
                    </a:lnTo>
                    <a:lnTo>
                      <a:pt x="3573" y="182"/>
                    </a:lnTo>
                    <a:lnTo>
                      <a:pt x="3559" y="174"/>
                    </a:lnTo>
                    <a:lnTo>
                      <a:pt x="3546" y="166"/>
                    </a:lnTo>
                    <a:lnTo>
                      <a:pt x="3546" y="158"/>
                    </a:lnTo>
                    <a:lnTo>
                      <a:pt x="3546" y="150"/>
                    </a:lnTo>
                    <a:lnTo>
                      <a:pt x="3546" y="142"/>
                    </a:lnTo>
                    <a:lnTo>
                      <a:pt x="3546" y="133"/>
                    </a:lnTo>
                    <a:lnTo>
                      <a:pt x="3546" y="125"/>
                    </a:lnTo>
                    <a:lnTo>
                      <a:pt x="3506" y="109"/>
                    </a:lnTo>
                    <a:lnTo>
                      <a:pt x="3467" y="93"/>
                    </a:lnTo>
                    <a:lnTo>
                      <a:pt x="3414" y="73"/>
                    </a:lnTo>
                    <a:lnTo>
                      <a:pt x="3374" y="56"/>
                    </a:lnTo>
                    <a:lnTo>
                      <a:pt x="3321" y="40"/>
                    </a:lnTo>
                    <a:lnTo>
                      <a:pt x="3268" y="24"/>
                    </a:lnTo>
                    <a:lnTo>
                      <a:pt x="3189" y="8"/>
                    </a:lnTo>
                    <a:lnTo>
                      <a:pt x="3109" y="0"/>
                    </a:lnTo>
                    <a:lnTo>
                      <a:pt x="2964" y="0"/>
                    </a:lnTo>
                    <a:lnTo>
                      <a:pt x="2818" y="8"/>
                    </a:lnTo>
                    <a:lnTo>
                      <a:pt x="2673" y="20"/>
                    </a:lnTo>
                    <a:lnTo>
                      <a:pt x="2527" y="32"/>
                    </a:lnTo>
                    <a:lnTo>
                      <a:pt x="2382" y="44"/>
                    </a:lnTo>
                    <a:lnTo>
                      <a:pt x="2236" y="52"/>
                    </a:lnTo>
                    <a:lnTo>
                      <a:pt x="2091" y="60"/>
                    </a:lnTo>
                    <a:lnTo>
                      <a:pt x="1945" y="60"/>
                    </a:lnTo>
                    <a:lnTo>
                      <a:pt x="1892" y="68"/>
                    </a:lnTo>
                    <a:lnTo>
                      <a:pt x="1826" y="73"/>
                    </a:lnTo>
                    <a:lnTo>
                      <a:pt x="1760" y="77"/>
                    </a:lnTo>
                    <a:lnTo>
                      <a:pt x="1694" y="77"/>
                    </a:lnTo>
                    <a:lnTo>
                      <a:pt x="1641" y="77"/>
                    </a:lnTo>
                    <a:lnTo>
                      <a:pt x="1575" y="81"/>
                    </a:lnTo>
                    <a:lnTo>
                      <a:pt x="1522" y="81"/>
                    </a:lnTo>
                    <a:lnTo>
                      <a:pt x="1456" y="85"/>
                    </a:lnTo>
                    <a:lnTo>
                      <a:pt x="1350" y="93"/>
                    </a:lnTo>
                    <a:lnTo>
                      <a:pt x="1257" y="101"/>
                    </a:lnTo>
                    <a:lnTo>
                      <a:pt x="1164" y="109"/>
                    </a:lnTo>
                    <a:lnTo>
                      <a:pt x="1072" y="113"/>
                    </a:lnTo>
                    <a:lnTo>
                      <a:pt x="979" y="121"/>
                    </a:lnTo>
                    <a:lnTo>
                      <a:pt x="887" y="129"/>
                    </a:lnTo>
                    <a:lnTo>
                      <a:pt x="807" y="133"/>
                    </a:lnTo>
                    <a:lnTo>
                      <a:pt x="715" y="142"/>
                    </a:lnTo>
                    <a:lnTo>
                      <a:pt x="688" y="146"/>
                    </a:lnTo>
                    <a:lnTo>
                      <a:pt x="662" y="150"/>
                    </a:lnTo>
                    <a:lnTo>
                      <a:pt x="635" y="150"/>
                    </a:lnTo>
                    <a:lnTo>
                      <a:pt x="609" y="150"/>
                    </a:lnTo>
                    <a:lnTo>
                      <a:pt x="582" y="150"/>
                    </a:lnTo>
                    <a:lnTo>
                      <a:pt x="556" y="154"/>
                    </a:lnTo>
                    <a:lnTo>
                      <a:pt x="529" y="154"/>
                    </a:lnTo>
                    <a:lnTo>
                      <a:pt x="503" y="158"/>
                    </a:lnTo>
                    <a:lnTo>
                      <a:pt x="437" y="162"/>
                    </a:lnTo>
                    <a:lnTo>
                      <a:pt x="357" y="170"/>
                    </a:lnTo>
                    <a:lnTo>
                      <a:pt x="291" y="174"/>
                    </a:lnTo>
                    <a:lnTo>
                      <a:pt x="225" y="186"/>
                    </a:lnTo>
                    <a:lnTo>
                      <a:pt x="159" y="194"/>
                    </a:lnTo>
                    <a:lnTo>
                      <a:pt x="106" y="210"/>
                    </a:lnTo>
                    <a:lnTo>
                      <a:pt x="53" y="223"/>
                    </a:lnTo>
                    <a:lnTo>
                      <a:pt x="0" y="239"/>
                    </a:lnTo>
                    <a:lnTo>
                      <a:pt x="27" y="251"/>
                    </a:lnTo>
                    <a:lnTo>
                      <a:pt x="40" y="263"/>
                    </a:lnTo>
                    <a:lnTo>
                      <a:pt x="53" y="271"/>
                    </a:lnTo>
                    <a:lnTo>
                      <a:pt x="79" y="275"/>
                    </a:lnTo>
                    <a:lnTo>
                      <a:pt x="106" y="283"/>
                    </a:lnTo>
                    <a:lnTo>
                      <a:pt x="132" y="288"/>
                    </a:lnTo>
                    <a:lnTo>
                      <a:pt x="159" y="296"/>
                    </a:lnTo>
                    <a:lnTo>
                      <a:pt x="185" y="304"/>
                    </a:lnTo>
                    <a:lnTo>
                      <a:pt x="238" y="304"/>
                    </a:lnTo>
                    <a:lnTo>
                      <a:pt x="278" y="308"/>
                    </a:lnTo>
                    <a:lnTo>
                      <a:pt x="304" y="308"/>
                    </a:lnTo>
                    <a:lnTo>
                      <a:pt x="344" y="312"/>
                    </a:lnTo>
                    <a:lnTo>
                      <a:pt x="384" y="316"/>
                    </a:lnTo>
                    <a:lnTo>
                      <a:pt x="423" y="320"/>
                    </a:lnTo>
                    <a:lnTo>
                      <a:pt x="463" y="324"/>
                    </a:lnTo>
                    <a:lnTo>
                      <a:pt x="503" y="328"/>
                    </a:lnTo>
                    <a:lnTo>
                      <a:pt x="728" y="344"/>
                    </a:lnTo>
                    <a:lnTo>
                      <a:pt x="939" y="357"/>
                    </a:lnTo>
                    <a:lnTo>
                      <a:pt x="1164" y="365"/>
                    </a:lnTo>
                    <a:lnTo>
                      <a:pt x="1389" y="369"/>
                    </a:lnTo>
                    <a:lnTo>
                      <a:pt x="1601" y="373"/>
                    </a:lnTo>
                    <a:lnTo>
                      <a:pt x="1826" y="377"/>
                    </a:lnTo>
                    <a:lnTo>
                      <a:pt x="2051" y="381"/>
                    </a:lnTo>
                    <a:lnTo>
                      <a:pt x="2263" y="397"/>
                    </a:lnTo>
                    <a:close/>
                  </a:path>
                </a:pathLst>
              </a:custGeom>
              <a:solidFill>
                <a:srgbClr val="876157"/>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14"/>
              <p:cNvSpPr>
                <a:spLocks/>
              </p:cNvSpPr>
              <p:nvPr/>
            </p:nvSpPr>
            <p:spPr bwMode="auto">
              <a:xfrm>
                <a:off x="6070" y="9187"/>
                <a:ext cx="3308" cy="421"/>
              </a:xfrm>
              <a:custGeom>
                <a:avLst/>
                <a:gdLst/>
                <a:ahLst/>
                <a:cxnLst>
                  <a:cxn ang="0">
                    <a:pos x="1813" y="421"/>
                  </a:cxn>
                  <a:cxn ang="0">
                    <a:pos x="2091" y="421"/>
                  </a:cxn>
                  <a:cxn ang="0">
                    <a:pos x="2355" y="413"/>
                  </a:cxn>
                  <a:cxn ang="0">
                    <a:pos x="2633" y="405"/>
                  </a:cxn>
                  <a:cxn ang="0">
                    <a:pos x="2792" y="397"/>
                  </a:cxn>
                  <a:cxn ang="0">
                    <a:pos x="2831" y="393"/>
                  </a:cxn>
                  <a:cxn ang="0">
                    <a:pos x="2884" y="389"/>
                  </a:cxn>
                  <a:cxn ang="0">
                    <a:pos x="2924" y="389"/>
                  </a:cxn>
                  <a:cxn ang="0">
                    <a:pos x="3003" y="381"/>
                  </a:cxn>
                  <a:cxn ang="0">
                    <a:pos x="3096" y="365"/>
                  </a:cxn>
                  <a:cxn ang="0">
                    <a:pos x="3189" y="348"/>
                  </a:cxn>
                  <a:cxn ang="0">
                    <a:pos x="3268" y="328"/>
                  </a:cxn>
                  <a:cxn ang="0">
                    <a:pos x="3295" y="300"/>
                  </a:cxn>
                  <a:cxn ang="0">
                    <a:pos x="3268" y="275"/>
                  </a:cxn>
                  <a:cxn ang="0">
                    <a:pos x="3242" y="251"/>
                  </a:cxn>
                  <a:cxn ang="0">
                    <a:pos x="3215" y="231"/>
                  </a:cxn>
                  <a:cxn ang="0">
                    <a:pos x="3189" y="206"/>
                  </a:cxn>
                  <a:cxn ang="0">
                    <a:pos x="3149" y="190"/>
                  </a:cxn>
                  <a:cxn ang="0">
                    <a:pos x="3096" y="170"/>
                  </a:cxn>
                  <a:cxn ang="0">
                    <a:pos x="3043" y="158"/>
                  </a:cxn>
                  <a:cxn ang="0">
                    <a:pos x="2964" y="142"/>
                  </a:cxn>
                  <a:cxn ang="0">
                    <a:pos x="2858" y="125"/>
                  </a:cxn>
                  <a:cxn ang="0">
                    <a:pos x="2752" y="113"/>
                  </a:cxn>
                  <a:cxn ang="0">
                    <a:pos x="2633" y="101"/>
                  </a:cxn>
                  <a:cxn ang="0">
                    <a:pos x="2408" y="85"/>
                  </a:cxn>
                  <a:cxn ang="0">
                    <a:pos x="2038" y="56"/>
                  </a:cxn>
                  <a:cxn ang="0">
                    <a:pos x="1667" y="36"/>
                  </a:cxn>
                  <a:cxn ang="0">
                    <a:pos x="1310" y="12"/>
                  </a:cxn>
                  <a:cxn ang="0">
                    <a:pos x="1058" y="0"/>
                  </a:cxn>
                  <a:cxn ang="0">
                    <a:pos x="939" y="0"/>
                  </a:cxn>
                  <a:cxn ang="0">
                    <a:pos x="834" y="0"/>
                  </a:cxn>
                  <a:cxn ang="0">
                    <a:pos x="728" y="16"/>
                  </a:cxn>
                  <a:cxn ang="0">
                    <a:pos x="609" y="48"/>
                  </a:cxn>
                  <a:cxn ang="0">
                    <a:pos x="463" y="85"/>
                  </a:cxn>
                  <a:cxn ang="0">
                    <a:pos x="304" y="121"/>
                  </a:cxn>
                  <a:cxn ang="0">
                    <a:pos x="159" y="158"/>
                  </a:cxn>
                  <a:cxn ang="0">
                    <a:pos x="66" y="182"/>
                  </a:cxn>
                  <a:cxn ang="0">
                    <a:pos x="26" y="198"/>
                  </a:cxn>
                  <a:cxn ang="0">
                    <a:pos x="0" y="219"/>
                  </a:cxn>
                  <a:cxn ang="0">
                    <a:pos x="0" y="235"/>
                  </a:cxn>
                  <a:cxn ang="0">
                    <a:pos x="26" y="251"/>
                  </a:cxn>
                  <a:cxn ang="0">
                    <a:pos x="66" y="259"/>
                  </a:cxn>
                  <a:cxn ang="0">
                    <a:pos x="119" y="263"/>
                  </a:cxn>
                  <a:cxn ang="0">
                    <a:pos x="172" y="271"/>
                  </a:cxn>
                  <a:cxn ang="0">
                    <a:pos x="265" y="284"/>
                  </a:cxn>
                  <a:cxn ang="0">
                    <a:pos x="410" y="304"/>
                  </a:cxn>
                  <a:cxn ang="0">
                    <a:pos x="556" y="320"/>
                  </a:cxn>
                  <a:cxn ang="0">
                    <a:pos x="701" y="336"/>
                  </a:cxn>
                  <a:cxn ang="0">
                    <a:pos x="807" y="348"/>
                  </a:cxn>
                  <a:cxn ang="0">
                    <a:pos x="860" y="352"/>
                  </a:cxn>
                  <a:cxn ang="0">
                    <a:pos x="900" y="357"/>
                  </a:cxn>
                  <a:cxn ang="0">
                    <a:pos x="953" y="361"/>
                  </a:cxn>
                  <a:cxn ang="0">
                    <a:pos x="1019" y="365"/>
                  </a:cxn>
                  <a:cxn ang="0">
                    <a:pos x="1085" y="369"/>
                  </a:cxn>
                  <a:cxn ang="0">
                    <a:pos x="1151" y="377"/>
                  </a:cxn>
                  <a:cxn ang="0">
                    <a:pos x="1217" y="385"/>
                  </a:cxn>
                  <a:cxn ang="0">
                    <a:pos x="1310" y="389"/>
                  </a:cxn>
                  <a:cxn ang="0">
                    <a:pos x="1402" y="397"/>
                  </a:cxn>
                  <a:cxn ang="0">
                    <a:pos x="1508" y="409"/>
                  </a:cxn>
                  <a:cxn ang="0">
                    <a:pos x="1614" y="417"/>
                  </a:cxn>
                </a:cxnLst>
                <a:rect l="0" t="0" r="r" b="b"/>
                <a:pathLst>
                  <a:path w="3308" h="421">
                    <a:moveTo>
                      <a:pt x="1667" y="421"/>
                    </a:moveTo>
                    <a:lnTo>
                      <a:pt x="1813" y="421"/>
                    </a:lnTo>
                    <a:lnTo>
                      <a:pt x="1958" y="421"/>
                    </a:lnTo>
                    <a:lnTo>
                      <a:pt x="2091" y="421"/>
                    </a:lnTo>
                    <a:lnTo>
                      <a:pt x="2223" y="417"/>
                    </a:lnTo>
                    <a:lnTo>
                      <a:pt x="2355" y="413"/>
                    </a:lnTo>
                    <a:lnTo>
                      <a:pt x="2501" y="409"/>
                    </a:lnTo>
                    <a:lnTo>
                      <a:pt x="2633" y="405"/>
                    </a:lnTo>
                    <a:lnTo>
                      <a:pt x="2765" y="397"/>
                    </a:lnTo>
                    <a:lnTo>
                      <a:pt x="2792" y="397"/>
                    </a:lnTo>
                    <a:lnTo>
                      <a:pt x="2818" y="393"/>
                    </a:lnTo>
                    <a:lnTo>
                      <a:pt x="2831" y="393"/>
                    </a:lnTo>
                    <a:lnTo>
                      <a:pt x="2858" y="393"/>
                    </a:lnTo>
                    <a:lnTo>
                      <a:pt x="2884" y="389"/>
                    </a:lnTo>
                    <a:lnTo>
                      <a:pt x="2898" y="389"/>
                    </a:lnTo>
                    <a:lnTo>
                      <a:pt x="2924" y="389"/>
                    </a:lnTo>
                    <a:lnTo>
                      <a:pt x="2951" y="385"/>
                    </a:lnTo>
                    <a:lnTo>
                      <a:pt x="3003" y="381"/>
                    </a:lnTo>
                    <a:lnTo>
                      <a:pt x="3043" y="373"/>
                    </a:lnTo>
                    <a:lnTo>
                      <a:pt x="3096" y="365"/>
                    </a:lnTo>
                    <a:lnTo>
                      <a:pt x="3149" y="357"/>
                    </a:lnTo>
                    <a:lnTo>
                      <a:pt x="3189" y="348"/>
                    </a:lnTo>
                    <a:lnTo>
                      <a:pt x="3228" y="340"/>
                    </a:lnTo>
                    <a:lnTo>
                      <a:pt x="3268" y="328"/>
                    </a:lnTo>
                    <a:lnTo>
                      <a:pt x="3308" y="312"/>
                    </a:lnTo>
                    <a:lnTo>
                      <a:pt x="3295" y="300"/>
                    </a:lnTo>
                    <a:lnTo>
                      <a:pt x="3281" y="288"/>
                    </a:lnTo>
                    <a:lnTo>
                      <a:pt x="3268" y="275"/>
                    </a:lnTo>
                    <a:lnTo>
                      <a:pt x="3255" y="263"/>
                    </a:lnTo>
                    <a:lnTo>
                      <a:pt x="3242" y="251"/>
                    </a:lnTo>
                    <a:lnTo>
                      <a:pt x="3228" y="243"/>
                    </a:lnTo>
                    <a:lnTo>
                      <a:pt x="3215" y="231"/>
                    </a:lnTo>
                    <a:lnTo>
                      <a:pt x="3202" y="219"/>
                    </a:lnTo>
                    <a:lnTo>
                      <a:pt x="3189" y="206"/>
                    </a:lnTo>
                    <a:lnTo>
                      <a:pt x="3175" y="198"/>
                    </a:lnTo>
                    <a:lnTo>
                      <a:pt x="3149" y="190"/>
                    </a:lnTo>
                    <a:lnTo>
                      <a:pt x="3123" y="178"/>
                    </a:lnTo>
                    <a:lnTo>
                      <a:pt x="3096" y="170"/>
                    </a:lnTo>
                    <a:lnTo>
                      <a:pt x="3070" y="166"/>
                    </a:lnTo>
                    <a:lnTo>
                      <a:pt x="3043" y="158"/>
                    </a:lnTo>
                    <a:lnTo>
                      <a:pt x="3017" y="154"/>
                    </a:lnTo>
                    <a:lnTo>
                      <a:pt x="2964" y="142"/>
                    </a:lnTo>
                    <a:lnTo>
                      <a:pt x="2911" y="133"/>
                    </a:lnTo>
                    <a:lnTo>
                      <a:pt x="2858" y="125"/>
                    </a:lnTo>
                    <a:lnTo>
                      <a:pt x="2805" y="121"/>
                    </a:lnTo>
                    <a:lnTo>
                      <a:pt x="2752" y="113"/>
                    </a:lnTo>
                    <a:lnTo>
                      <a:pt x="2699" y="109"/>
                    </a:lnTo>
                    <a:lnTo>
                      <a:pt x="2633" y="101"/>
                    </a:lnTo>
                    <a:lnTo>
                      <a:pt x="2580" y="97"/>
                    </a:lnTo>
                    <a:lnTo>
                      <a:pt x="2408" y="85"/>
                    </a:lnTo>
                    <a:lnTo>
                      <a:pt x="2223" y="69"/>
                    </a:lnTo>
                    <a:lnTo>
                      <a:pt x="2038" y="56"/>
                    </a:lnTo>
                    <a:lnTo>
                      <a:pt x="1852" y="44"/>
                    </a:lnTo>
                    <a:lnTo>
                      <a:pt x="1667" y="36"/>
                    </a:lnTo>
                    <a:lnTo>
                      <a:pt x="1482" y="24"/>
                    </a:lnTo>
                    <a:lnTo>
                      <a:pt x="1310" y="12"/>
                    </a:lnTo>
                    <a:lnTo>
                      <a:pt x="1125" y="4"/>
                    </a:lnTo>
                    <a:lnTo>
                      <a:pt x="1058" y="0"/>
                    </a:lnTo>
                    <a:lnTo>
                      <a:pt x="1006" y="0"/>
                    </a:lnTo>
                    <a:lnTo>
                      <a:pt x="939" y="0"/>
                    </a:lnTo>
                    <a:lnTo>
                      <a:pt x="886" y="0"/>
                    </a:lnTo>
                    <a:lnTo>
                      <a:pt x="834" y="0"/>
                    </a:lnTo>
                    <a:lnTo>
                      <a:pt x="781" y="8"/>
                    </a:lnTo>
                    <a:lnTo>
                      <a:pt x="728" y="16"/>
                    </a:lnTo>
                    <a:lnTo>
                      <a:pt x="675" y="28"/>
                    </a:lnTo>
                    <a:lnTo>
                      <a:pt x="609" y="48"/>
                    </a:lnTo>
                    <a:lnTo>
                      <a:pt x="542" y="69"/>
                    </a:lnTo>
                    <a:lnTo>
                      <a:pt x="463" y="85"/>
                    </a:lnTo>
                    <a:lnTo>
                      <a:pt x="384" y="101"/>
                    </a:lnTo>
                    <a:lnTo>
                      <a:pt x="304" y="121"/>
                    </a:lnTo>
                    <a:lnTo>
                      <a:pt x="225" y="137"/>
                    </a:lnTo>
                    <a:lnTo>
                      <a:pt x="159" y="158"/>
                    </a:lnTo>
                    <a:lnTo>
                      <a:pt x="93" y="178"/>
                    </a:lnTo>
                    <a:lnTo>
                      <a:pt x="66" y="182"/>
                    </a:lnTo>
                    <a:lnTo>
                      <a:pt x="40" y="190"/>
                    </a:lnTo>
                    <a:lnTo>
                      <a:pt x="26" y="198"/>
                    </a:lnTo>
                    <a:lnTo>
                      <a:pt x="13" y="206"/>
                    </a:lnTo>
                    <a:lnTo>
                      <a:pt x="0" y="219"/>
                    </a:lnTo>
                    <a:lnTo>
                      <a:pt x="0" y="227"/>
                    </a:lnTo>
                    <a:lnTo>
                      <a:pt x="0" y="235"/>
                    </a:lnTo>
                    <a:lnTo>
                      <a:pt x="0" y="247"/>
                    </a:lnTo>
                    <a:lnTo>
                      <a:pt x="26" y="251"/>
                    </a:lnTo>
                    <a:lnTo>
                      <a:pt x="40" y="255"/>
                    </a:lnTo>
                    <a:lnTo>
                      <a:pt x="66" y="259"/>
                    </a:lnTo>
                    <a:lnTo>
                      <a:pt x="93" y="259"/>
                    </a:lnTo>
                    <a:lnTo>
                      <a:pt x="119" y="263"/>
                    </a:lnTo>
                    <a:lnTo>
                      <a:pt x="146" y="267"/>
                    </a:lnTo>
                    <a:lnTo>
                      <a:pt x="172" y="271"/>
                    </a:lnTo>
                    <a:lnTo>
                      <a:pt x="198" y="275"/>
                    </a:lnTo>
                    <a:lnTo>
                      <a:pt x="265" y="284"/>
                    </a:lnTo>
                    <a:lnTo>
                      <a:pt x="344" y="296"/>
                    </a:lnTo>
                    <a:lnTo>
                      <a:pt x="410" y="304"/>
                    </a:lnTo>
                    <a:lnTo>
                      <a:pt x="476" y="312"/>
                    </a:lnTo>
                    <a:lnTo>
                      <a:pt x="556" y="320"/>
                    </a:lnTo>
                    <a:lnTo>
                      <a:pt x="622" y="328"/>
                    </a:lnTo>
                    <a:lnTo>
                      <a:pt x="701" y="336"/>
                    </a:lnTo>
                    <a:lnTo>
                      <a:pt x="781" y="344"/>
                    </a:lnTo>
                    <a:lnTo>
                      <a:pt x="807" y="348"/>
                    </a:lnTo>
                    <a:lnTo>
                      <a:pt x="834" y="352"/>
                    </a:lnTo>
                    <a:lnTo>
                      <a:pt x="860" y="352"/>
                    </a:lnTo>
                    <a:lnTo>
                      <a:pt x="886" y="357"/>
                    </a:lnTo>
                    <a:lnTo>
                      <a:pt x="900" y="357"/>
                    </a:lnTo>
                    <a:lnTo>
                      <a:pt x="926" y="361"/>
                    </a:lnTo>
                    <a:lnTo>
                      <a:pt x="953" y="361"/>
                    </a:lnTo>
                    <a:lnTo>
                      <a:pt x="979" y="365"/>
                    </a:lnTo>
                    <a:lnTo>
                      <a:pt x="1019" y="365"/>
                    </a:lnTo>
                    <a:lnTo>
                      <a:pt x="1045" y="369"/>
                    </a:lnTo>
                    <a:lnTo>
                      <a:pt x="1085" y="369"/>
                    </a:lnTo>
                    <a:lnTo>
                      <a:pt x="1111" y="373"/>
                    </a:lnTo>
                    <a:lnTo>
                      <a:pt x="1151" y="377"/>
                    </a:lnTo>
                    <a:lnTo>
                      <a:pt x="1178" y="381"/>
                    </a:lnTo>
                    <a:lnTo>
                      <a:pt x="1217" y="385"/>
                    </a:lnTo>
                    <a:lnTo>
                      <a:pt x="1257" y="385"/>
                    </a:lnTo>
                    <a:lnTo>
                      <a:pt x="1310" y="389"/>
                    </a:lnTo>
                    <a:lnTo>
                      <a:pt x="1350" y="393"/>
                    </a:lnTo>
                    <a:lnTo>
                      <a:pt x="1402" y="397"/>
                    </a:lnTo>
                    <a:lnTo>
                      <a:pt x="1455" y="405"/>
                    </a:lnTo>
                    <a:lnTo>
                      <a:pt x="1508" y="409"/>
                    </a:lnTo>
                    <a:lnTo>
                      <a:pt x="1561" y="413"/>
                    </a:lnTo>
                    <a:lnTo>
                      <a:pt x="1614" y="417"/>
                    </a:lnTo>
                    <a:lnTo>
                      <a:pt x="1667" y="421"/>
                    </a:lnTo>
                    <a:close/>
                  </a:path>
                </a:pathLst>
              </a:custGeom>
              <a:solidFill>
                <a:srgbClr val="876157"/>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15"/>
              <p:cNvSpPr>
                <a:spLocks/>
              </p:cNvSpPr>
              <p:nvPr/>
            </p:nvSpPr>
            <p:spPr bwMode="auto">
              <a:xfrm>
                <a:off x="3622" y="7754"/>
                <a:ext cx="3705" cy="1700"/>
              </a:xfrm>
              <a:custGeom>
                <a:avLst/>
                <a:gdLst/>
                <a:ahLst/>
                <a:cxnLst>
                  <a:cxn ang="0">
                    <a:pos x="2369" y="1615"/>
                  </a:cxn>
                  <a:cxn ang="0">
                    <a:pos x="2567" y="1550"/>
                  </a:cxn>
                  <a:cxn ang="0">
                    <a:pos x="2832" y="1493"/>
                  </a:cxn>
                  <a:cxn ang="0">
                    <a:pos x="3030" y="1441"/>
                  </a:cxn>
                  <a:cxn ang="0">
                    <a:pos x="3268" y="1400"/>
                  </a:cxn>
                  <a:cxn ang="0">
                    <a:pos x="3467" y="1400"/>
                  </a:cxn>
                  <a:cxn ang="0">
                    <a:pos x="3454" y="1335"/>
                  </a:cxn>
                  <a:cxn ang="0">
                    <a:pos x="2858" y="1282"/>
                  </a:cxn>
                  <a:cxn ang="0">
                    <a:pos x="2858" y="1242"/>
                  </a:cxn>
                  <a:cxn ang="0">
                    <a:pos x="2990" y="856"/>
                  </a:cxn>
                  <a:cxn ang="0">
                    <a:pos x="3030" y="759"/>
                  </a:cxn>
                  <a:cxn ang="0">
                    <a:pos x="3149" y="690"/>
                  </a:cxn>
                  <a:cxn ang="0">
                    <a:pos x="3348" y="589"/>
                  </a:cxn>
                  <a:cxn ang="0">
                    <a:pos x="3520" y="499"/>
                  </a:cxn>
                  <a:cxn ang="0">
                    <a:pos x="3652" y="309"/>
                  </a:cxn>
                  <a:cxn ang="0">
                    <a:pos x="3705" y="175"/>
                  </a:cxn>
                  <a:cxn ang="0">
                    <a:pos x="3665" y="138"/>
                  </a:cxn>
                  <a:cxn ang="0">
                    <a:pos x="3268" y="175"/>
                  </a:cxn>
                  <a:cxn ang="0">
                    <a:pos x="2924" y="219"/>
                  </a:cxn>
                  <a:cxn ang="0">
                    <a:pos x="2435" y="337"/>
                  </a:cxn>
                  <a:cxn ang="0">
                    <a:pos x="1932" y="374"/>
                  </a:cxn>
                  <a:cxn ang="0">
                    <a:pos x="1773" y="366"/>
                  </a:cxn>
                  <a:cxn ang="0">
                    <a:pos x="1707" y="386"/>
                  </a:cxn>
                  <a:cxn ang="0">
                    <a:pos x="1614" y="394"/>
                  </a:cxn>
                  <a:cxn ang="0">
                    <a:pos x="1178" y="317"/>
                  </a:cxn>
                  <a:cxn ang="0">
                    <a:pos x="953" y="244"/>
                  </a:cxn>
                  <a:cxn ang="0">
                    <a:pos x="278" y="41"/>
                  </a:cxn>
                  <a:cxn ang="0">
                    <a:pos x="212" y="37"/>
                  </a:cxn>
                  <a:cxn ang="0">
                    <a:pos x="0" y="86"/>
                  </a:cxn>
                  <a:cxn ang="0">
                    <a:pos x="159" y="357"/>
                  </a:cxn>
                  <a:cxn ang="0">
                    <a:pos x="305" y="471"/>
                  </a:cxn>
                  <a:cxn ang="0">
                    <a:pos x="503" y="625"/>
                  </a:cxn>
                  <a:cxn ang="0">
                    <a:pos x="675" y="751"/>
                  </a:cxn>
                  <a:cxn ang="0">
                    <a:pos x="953" y="970"/>
                  </a:cxn>
                  <a:cxn ang="0">
                    <a:pos x="1217" y="1209"/>
                  </a:cxn>
                  <a:cxn ang="0">
                    <a:pos x="1297" y="1315"/>
                  </a:cxn>
                  <a:cxn ang="0">
                    <a:pos x="1681" y="1230"/>
                  </a:cxn>
                  <a:cxn ang="0">
                    <a:pos x="1614" y="1286"/>
                  </a:cxn>
                  <a:cxn ang="0">
                    <a:pos x="1231" y="1469"/>
                  </a:cxn>
                  <a:cxn ang="0">
                    <a:pos x="1614" y="1461"/>
                  </a:cxn>
                  <a:cxn ang="0">
                    <a:pos x="1879" y="1510"/>
                  </a:cxn>
                  <a:cxn ang="0">
                    <a:pos x="2064" y="1562"/>
                  </a:cxn>
                  <a:cxn ang="0">
                    <a:pos x="2025" y="1404"/>
                  </a:cxn>
                  <a:cxn ang="0">
                    <a:pos x="1998" y="1222"/>
                  </a:cxn>
                  <a:cxn ang="0">
                    <a:pos x="1932" y="1144"/>
                  </a:cxn>
                  <a:cxn ang="0">
                    <a:pos x="1853" y="1055"/>
                  </a:cxn>
                  <a:cxn ang="0">
                    <a:pos x="1442" y="751"/>
                  </a:cxn>
                  <a:cxn ang="0">
                    <a:pos x="1138" y="641"/>
                  </a:cxn>
                  <a:cxn ang="0">
                    <a:pos x="1059" y="601"/>
                  </a:cxn>
                  <a:cxn ang="0">
                    <a:pos x="1098" y="581"/>
                  </a:cxn>
                  <a:cxn ang="0">
                    <a:pos x="1363" y="686"/>
                  </a:cxn>
                  <a:cxn ang="0">
                    <a:pos x="1416" y="658"/>
                  </a:cxn>
                  <a:cxn ang="0">
                    <a:pos x="1561" y="755"/>
                  </a:cxn>
                  <a:cxn ang="0">
                    <a:pos x="2051" y="1165"/>
                  </a:cxn>
                  <a:cxn ang="0">
                    <a:pos x="2130" y="1282"/>
                  </a:cxn>
                  <a:cxn ang="0">
                    <a:pos x="2183" y="1278"/>
                  </a:cxn>
                  <a:cxn ang="0">
                    <a:pos x="2250" y="1270"/>
                  </a:cxn>
                  <a:cxn ang="0">
                    <a:pos x="2197" y="1672"/>
                  </a:cxn>
                  <a:cxn ang="0">
                    <a:pos x="2223" y="1696"/>
                  </a:cxn>
                </a:cxnLst>
                <a:rect l="0" t="0" r="r" b="b"/>
                <a:pathLst>
                  <a:path w="3705" h="1700">
                    <a:moveTo>
                      <a:pt x="2250" y="1696"/>
                    </a:moveTo>
                    <a:lnTo>
                      <a:pt x="2276" y="1688"/>
                    </a:lnTo>
                    <a:lnTo>
                      <a:pt x="2302" y="1680"/>
                    </a:lnTo>
                    <a:lnTo>
                      <a:pt x="2316" y="1668"/>
                    </a:lnTo>
                    <a:lnTo>
                      <a:pt x="2329" y="1652"/>
                    </a:lnTo>
                    <a:lnTo>
                      <a:pt x="2342" y="1639"/>
                    </a:lnTo>
                    <a:lnTo>
                      <a:pt x="2355" y="1627"/>
                    </a:lnTo>
                    <a:lnTo>
                      <a:pt x="2369" y="1615"/>
                    </a:lnTo>
                    <a:lnTo>
                      <a:pt x="2408" y="1603"/>
                    </a:lnTo>
                    <a:lnTo>
                      <a:pt x="2422" y="1587"/>
                    </a:lnTo>
                    <a:lnTo>
                      <a:pt x="2435" y="1579"/>
                    </a:lnTo>
                    <a:lnTo>
                      <a:pt x="2461" y="1570"/>
                    </a:lnTo>
                    <a:lnTo>
                      <a:pt x="2488" y="1566"/>
                    </a:lnTo>
                    <a:lnTo>
                      <a:pt x="2514" y="1562"/>
                    </a:lnTo>
                    <a:lnTo>
                      <a:pt x="2541" y="1558"/>
                    </a:lnTo>
                    <a:lnTo>
                      <a:pt x="2567" y="1550"/>
                    </a:lnTo>
                    <a:lnTo>
                      <a:pt x="2594" y="1542"/>
                    </a:lnTo>
                    <a:lnTo>
                      <a:pt x="2633" y="1534"/>
                    </a:lnTo>
                    <a:lnTo>
                      <a:pt x="2673" y="1530"/>
                    </a:lnTo>
                    <a:lnTo>
                      <a:pt x="2713" y="1522"/>
                    </a:lnTo>
                    <a:lnTo>
                      <a:pt x="2739" y="1514"/>
                    </a:lnTo>
                    <a:lnTo>
                      <a:pt x="2779" y="1510"/>
                    </a:lnTo>
                    <a:lnTo>
                      <a:pt x="2805" y="1502"/>
                    </a:lnTo>
                    <a:lnTo>
                      <a:pt x="2832" y="1493"/>
                    </a:lnTo>
                    <a:lnTo>
                      <a:pt x="2858" y="1481"/>
                    </a:lnTo>
                    <a:lnTo>
                      <a:pt x="2885" y="1473"/>
                    </a:lnTo>
                    <a:lnTo>
                      <a:pt x="2898" y="1469"/>
                    </a:lnTo>
                    <a:lnTo>
                      <a:pt x="2924" y="1461"/>
                    </a:lnTo>
                    <a:lnTo>
                      <a:pt x="2951" y="1457"/>
                    </a:lnTo>
                    <a:lnTo>
                      <a:pt x="2977" y="1453"/>
                    </a:lnTo>
                    <a:lnTo>
                      <a:pt x="3004" y="1445"/>
                    </a:lnTo>
                    <a:lnTo>
                      <a:pt x="3030" y="1441"/>
                    </a:lnTo>
                    <a:lnTo>
                      <a:pt x="3057" y="1433"/>
                    </a:lnTo>
                    <a:lnTo>
                      <a:pt x="3083" y="1428"/>
                    </a:lnTo>
                    <a:lnTo>
                      <a:pt x="3123" y="1424"/>
                    </a:lnTo>
                    <a:lnTo>
                      <a:pt x="3149" y="1420"/>
                    </a:lnTo>
                    <a:lnTo>
                      <a:pt x="3189" y="1416"/>
                    </a:lnTo>
                    <a:lnTo>
                      <a:pt x="3215" y="1412"/>
                    </a:lnTo>
                    <a:lnTo>
                      <a:pt x="3242" y="1408"/>
                    </a:lnTo>
                    <a:lnTo>
                      <a:pt x="3268" y="1400"/>
                    </a:lnTo>
                    <a:lnTo>
                      <a:pt x="3282" y="1396"/>
                    </a:lnTo>
                    <a:lnTo>
                      <a:pt x="3321" y="1392"/>
                    </a:lnTo>
                    <a:lnTo>
                      <a:pt x="3348" y="1392"/>
                    </a:lnTo>
                    <a:lnTo>
                      <a:pt x="3374" y="1392"/>
                    </a:lnTo>
                    <a:lnTo>
                      <a:pt x="3401" y="1396"/>
                    </a:lnTo>
                    <a:lnTo>
                      <a:pt x="3427" y="1396"/>
                    </a:lnTo>
                    <a:lnTo>
                      <a:pt x="3440" y="1400"/>
                    </a:lnTo>
                    <a:lnTo>
                      <a:pt x="3467" y="1400"/>
                    </a:lnTo>
                    <a:lnTo>
                      <a:pt x="3493" y="1404"/>
                    </a:lnTo>
                    <a:lnTo>
                      <a:pt x="3493" y="1400"/>
                    </a:lnTo>
                    <a:lnTo>
                      <a:pt x="3493" y="1388"/>
                    </a:lnTo>
                    <a:lnTo>
                      <a:pt x="3493" y="1380"/>
                    </a:lnTo>
                    <a:lnTo>
                      <a:pt x="3493" y="1368"/>
                    </a:lnTo>
                    <a:lnTo>
                      <a:pt x="3480" y="1355"/>
                    </a:lnTo>
                    <a:lnTo>
                      <a:pt x="3467" y="1347"/>
                    </a:lnTo>
                    <a:lnTo>
                      <a:pt x="3454" y="1335"/>
                    </a:lnTo>
                    <a:lnTo>
                      <a:pt x="3427" y="1327"/>
                    </a:lnTo>
                    <a:lnTo>
                      <a:pt x="3348" y="1315"/>
                    </a:lnTo>
                    <a:lnTo>
                      <a:pt x="3268" y="1307"/>
                    </a:lnTo>
                    <a:lnTo>
                      <a:pt x="3176" y="1303"/>
                    </a:lnTo>
                    <a:lnTo>
                      <a:pt x="3096" y="1299"/>
                    </a:lnTo>
                    <a:lnTo>
                      <a:pt x="3017" y="1295"/>
                    </a:lnTo>
                    <a:lnTo>
                      <a:pt x="2938" y="1291"/>
                    </a:lnTo>
                    <a:lnTo>
                      <a:pt x="2858" y="1282"/>
                    </a:lnTo>
                    <a:lnTo>
                      <a:pt x="2792" y="1274"/>
                    </a:lnTo>
                    <a:lnTo>
                      <a:pt x="2792" y="1250"/>
                    </a:lnTo>
                    <a:lnTo>
                      <a:pt x="2792" y="1246"/>
                    </a:lnTo>
                    <a:lnTo>
                      <a:pt x="2805" y="1246"/>
                    </a:lnTo>
                    <a:lnTo>
                      <a:pt x="2818" y="1242"/>
                    </a:lnTo>
                    <a:lnTo>
                      <a:pt x="2818" y="1242"/>
                    </a:lnTo>
                    <a:lnTo>
                      <a:pt x="2832" y="1242"/>
                    </a:lnTo>
                    <a:lnTo>
                      <a:pt x="2858" y="1242"/>
                    </a:lnTo>
                    <a:lnTo>
                      <a:pt x="2871" y="1238"/>
                    </a:lnTo>
                    <a:lnTo>
                      <a:pt x="2871" y="1238"/>
                    </a:lnTo>
                    <a:lnTo>
                      <a:pt x="2964" y="942"/>
                    </a:lnTo>
                    <a:lnTo>
                      <a:pt x="2964" y="925"/>
                    </a:lnTo>
                    <a:lnTo>
                      <a:pt x="2964" y="905"/>
                    </a:lnTo>
                    <a:lnTo>
                      <a:pt x="2964" y="889"/>
                    </a:lnTo>
                    <a:lnTo>
                      <a:pt x="2977" y="873"/>
                    </a:lnTo>
                    <a:lnTo>
                      <a:pt x="2990" y="856"/>
                    </a:lnTo>
                    <a:lnTo>
                      <a:pt x="2990" y="836"/>
                    </a:lnTo>
                    <a:lnTo>
                      <a:pt x="2990" y="820"/>
                    </a:lnTo>
                    <a:lnTo>
                      <a:pt x="2990" y="800"/>
                    </a:lnTo>
                    <a:lnTo>
                      <a:pt x="3004" y="792"/>
                    </a:lnTo>
                    <a:lnTo>
                      <a:pt x="3004" y="783"/>
                    </a:lnTo>
                    <a:lnTo>
                      <a:pt x="3017" y="775"/>
                    </a:lnTo>
                    <a:lnTo>
                      <a:pt x="3030" y="767"/>
                    </a:lnTo>
                    <a:lnTo>
                      <a:pt x="3030" y="759"/>
                    </a:lnTo>
                    <a:lnTo>
                      <a:pt x="3043" y="751"/>
                    </a:lnTo>
                    <a:lnTo>
                      <a:pt x="3057" y="743"/>
                    </a:lnTo>
                    <a:lnTo>
                      <a:pt x="3057" y="735"/>
                    </a:lnTo>
                    <a:lnTo>
                      <a:pt x="3083" y="727"/>
                    </a:lnTo>
                    <a:lnTo>
                      <a:pt x="3096" y="714"/>
                    </a:lnTo>
                    <a:lnTo>
                      <a:pt x="3123" y="706"/>
                    </a:lnTo>
                    <a:lnTo>
                      <a:pt x="3136" y="698"/>
                    </a:lnTo>
                    <a:lnTo>
                      <a:pt x="3149" y="690"/>
                    </a:lnTo>
                    <a:lnTo>
                      <a:pt x="3162" y="682"/>
                    </a:lnTo>
                    <a:lnTo>
                      <a:pt x="3176" y="674"/>
                    </a:lnTo>
                    <a:lnTo>
                      <a:pt x="3202" y="670"/>
                    </a:lnTo>
                    <a:lnTo>
                      <a:pt x="3229" y="654"/>
                    </a:lnTo>
                    <a:lnTo>
                      <a:pt x="3255" y="637"/>
                    </a:lnTo>
                    <a:lnTo>
                      <a:pt x="3282" y="621"/>
                    </a:lnTo>
                    <a:lnTo>
                      <a:pt x="3321" y="605"/>
                    </a:lnTo>
                    <a:lnTo>
                      <a:pt x="3348" y="589"/>
                    </a:lnTo>
                    <a:lnTo>
                      <a:pt x="3374" y="572"/>
                    </a:lnTo>
                    <a:lnTo>
                      <a:pt x="3414" y="560"/>
                    </a:lnTo>
                    <a:lnTo>
                      <a:pt x="3440" y="548"/>
                    </a:lnTo>
                    <a:lnTo>
                      <a:pt x="3467" y="536"/>
                    </a:lnTo>
                    <a:lnTo>
                      <a:pt x="3480" y="528"/>
                    </a:lnTo>
                    <a:lnTo>
                      <a:pt x="3506" y="516"/>
                    </a:lnTo>
                    <a:lnTo>
                      <a:pt x="3520" y="508"/>
                    </a:lnTo>
                    <a:lnTo>
                      <a:pt x="3520" y="499"/>
                    </a:lnTo>
                    <a:lnTo>
                      <a:pt x="3533" y="487"/>
                    </a:lnTo>
                    <a:lnTo>
                      <a:pt x="3546" y="479"/>
                    </a:lnTo>
                    <a:lnTo>
                      <a:pt x="3559" y="467"/>
                    </a:lnTo>
                    <a:lnTo>
                      <a:pt x="3586" y="435"/>
                    </a:lnTo>
                    <a:lnTo>
                      <a:pt x="3612" y="406"/>
                    </a:lnTo>
                    <a:lnTo>
                      <a:pt x="3626" y="374"/>
                    </a:lnTo>
                    <a:lnTo>
                      <a:pt x="3639" y="341"/>
                    </a:lnTo>
                    <a:lnTo>
                      <a:pt x="3652" y="309"/>
                    </a:lnTo>
                    <a:lnTo>
                      <a:pt x="3665" y="276"/>
                    </a:lnTo>
                    <a:lnTo>
                      <a:pt x="3678" y="244"/>
                    </a:lnTo>
                    <a:lnTo>
                      <a:pt x="3692" y="215"/>
                    </a:lnTo>
                    <a:lnTo>
                      <a:pt x="3705" y="207"/>
                    </a:lnTo>
                    <a:lnTo>
                      <a:pt x="3705" y="195"/>
                    </a:lnTo>
                    <a:lnTo>
                      <a:pt x="3705" y="187"/>
                    </a:lnTo>
                    <a:lnTo>
                      <a:pt x="3705" y="179"/>
                    </a:lnTo>
                    <a:lnTo>
                      <a:pt x="3705" y="175"/>
                    </a:lnTo>
                    <a:lnTo>
                      <a:pt x="3705" y="167"/>
                    </a:lnTo>
                    <a:lnTo>
                      <a:pt x="3692" y="159"/>
                    </a:lnTo>
                    <a:lnTo>
                      <a:pt x="3692" y="151"/>
                    </a:lnTo>
                    <a:lnTo>
                      <a:pt x="3678" y="155"/>
                    </a:lnTo>
                    <a:lnTo>
                      <a:pt x="3678" y="155"/>
                    </a:lnTo>
                    <a:lnTo>
                      <a:pt x="3665" y="151"/>
                    </a:lnTo>
                    <a:lnTo>
                      <a:pt x="3665" y="142"/>
                    </a:lnTo>
                    <a:lnTo>
                      <a:pt x="3665" y="138"/>
                    </a:lnTo>
                    <a:lnTo>
                      <a:pt x="3665" y="130"/>
                    </a:lnTo>
                    <a:lnTo>
                      <a:pt x="3665" y="126"/>
                    </a:lnTo>
                    <a:lnTo>
                      <a:pt x="3652" y="118"/>
                    </a:lnTo>
                    <a:lnTo>
                      <a:pt x="3573" y="130"/>
                    </a:lnTo>
                    <a:lnTo>
                      <a:pt x="3493" y="138"/>
                    </a:lnTo>
                    <a:lnTo>
                      <a:pt x="3414" y="151"/>
                    </a:lnTo>
                    <a:lnTo>
                      <a:pt x="3334" y="163"/>
                    </a:lnTo>
                    <a:lnTo>
                      <a:pt x="3268" y="175"/>
                    </a:lnTo>
                    <a:lnTo>
                      <a:pt x="3189" y="187"/>
                    </a:lnTo>
                    <a:lnTo>
                      <a:pt x="3123" y="203"/>
                    </a:lnTo>
                    <a:lnTo>
                      <a:pt x="3057" y="219"/>
                    </a:lnTo>
                    <a:lnTo>
                      <a:pt x="3030" y="224"/>
                    </a:lnTo>
                    <a:lnTo>
                      <a:pt x="2990" y="224"/>
                    </a:lnTo>
                    <a:lnTo>
                      <a:pt x="2977" y="224"/>
                    </a:lnTo>
                    <a:lnTo>
                      <a:pt x="2951" y="224"/>
                    </a:lnTo>
                    <a:lnTo>
                      <a:pt x="2924" y="219"/>
                    </a:lnTo>
                    <a:lnTo>
                      <a:pt x="2911" y="219"/>
                    </a:lnTo>
                    <a:lnTo>
                      <a:pt x="2898" y="219"/>
                    </a:lnTo>
                    <a:lnTo>
                      <a:pt x="2871" y="224"/>
                    </a:lnTo>
                    <a:lnTo>
                      <a:pt x="2805" y="248"/>
                    </a:lnTo>
                    <a:lnTo>
                      <a:pt x="2713" y="276"/>
                    </a:lnTo>
                    <a:lnTo>
                      <a:pt x="2633" y="297"/>
                    </a:lnTo>
                    <a:lnTo>
                      <a:pt x="2527" y="317"/>
                    </a:lnTo>
                    <a:lnTo>
                      <a:pt x="2435" y="337"/>
                    </a:lnTo>
                    <a:lnTo>
                      <a:pt x="2329" y="349"/>
                    </a:lnTo>
                    <a:lnTo>
                      <a:pt x="2223" y="361"/>
                    </a:lnTo>
                    <a:lnTo>
                      <a:pt x="2117" y="370"/>
                    </a:lnTo>
                    <a:lnTo>
                      <a:pt x="2078" y="370"/>
                    </a:lnTo>
                    <a:lnTo>
                      <a:pt x="2038" y="370"/>
                    </a:lnTo>
                    <a:lnTo>
                      <a:pt x="1998" y="370"/>
                    </a:lnTo>
                    <a:lnTo>
                      <a:pt x="1958" y="374"/>
                    </a:lnTo>
                    <a:lnTo>
                      <a:pt x="1932" y="374"/>
                    </a:lnTo>
                    <a:lnTo>
                      <a:pt x="1892" y="374"/>
                    </a:lnTo>
                    <a:lnTo>
                      <a:pt x="1866" y="374"/>
                    </a:lnTo>
                    <a:lnTo>
                      <a:pt x="1826" y="370"/>
                    </a:lnTo>
                    <a:lnTo>
                      <a:pt x="1813" y="374"/>
                    </a:lnTo>
                    <a:lnTo>
                      <a:pt x="1800" y="374"/>
                    </a:lnTo>
                    <a:lnTo>
                      <a:pt x="1786" y="370"/>
                    </a:lnTo>
                    <a:lnTo>
                      <a:pt x="1786" y="370"/>
                    </a:lnTo>
                    <a:lnTo>
                      <a:pt x="1773" y="366"/>
                    </a:lnTo>
                    <a:lnTo>
                      <a:pt x="1773" y="366"/>
                    </a:lnTo>
                    <a:lnTo>
                      <a:pt x="1760" y="361"/>
                    </a:lnTo>
                    <a:lnTo>
                      <a:pt x="1747" y="361"/>
                    </a:lnTo>
                    <a:lnTo>
                      <a:pt x="1733" y="366"/>
                    </a:lnTo>
                    <a:lnTo>
                      <a:pt x="1733" y="370"/>
                    </a:lnTo>
                    <a:lnTo>
                      <a:pt x="1720" y="374"/>
                    </a:lnTo>
                    <a:lnTo>
                      <a:pt x="1720" y="382"/>
                    </a:lnTo>
                    <a:lnTo>
                      <a:pt x="1707" y="386"/>
                    </a:lnTo>
                    <a:lnTo>
                      <a:pt x="1694" y="390"/>
                    </a:lnTo>
                    <a:lnTo>
                      <a:pt x="1681" y="394"/>
                    </a:lnTo>
                    <a:lnTo>
                      <a:pt x="1654" y="394"/>
                    </a:lnTo>
                    <a:lnTo>
                      <a:pt x="1641" y="394"/>
                    </a:lnTo>
                    <a:lnTo>
                      <a:pt x="1628" y="394"/>
                    </a:lnTo>
                    <a:lnTo>
                      <a:pt x="1628" y="394"/>
                    </a:lnTo>
                    <a:lnTo>
                      <a:pt x="1614" y="394"/>
                    </a:lnTo>
                    <a:lnTo>
                      <a:pt x="1614" y="394"/>
                    </a:lnTo>
                    <a:lnTo>
                      <a:pt x="1601" y="394"/>
                    </a:lnTo>
                    <a:lnTo>
                      <a:pt x="1601" y="390"/>
                    </a:lnTo>
                    <a:lnTo>
                      <a:pt x="1601" y="390"/>
                    </a:lnTo>
                    <a:lnTo>
                      <a:pt x="1535" y="370"/>
                    </a:lnTo>
                    <a:lnTo>
                      <a:pt x="1456" y="353"/>
                    </a:lnTo>
                    <a:lnTo>
                      <a:pt x="1376" y="341"/>
                    </a:lnTo>
                    <a:lnTo>
                      <a:pt x="1270" y="329"/>
                    </a:lnTo>
                    <a:lnTo>
                      <a:pt x="1178" y="317"/>
                    </a:lnTo>
                    <a:lnTo>
                      <a:pt x="1098" y="301"/>
                    </a:lnTo>
                    <a:lnTo>
                      <a:pt x="1059" y="288"/>
                    </a:lnTo>
                    <a:lnTo>
                      <a:pt x="1032" y="280"/>
                    </a:lnTo>
                    <a:lnTo>
                      <a:pt x="1006" y="264"/>
                    </a:lnTo>
                    <a:lnTo>
                      <a:pt x="979" y="252"/>
                    </a:lnTo>
                    <a:lnTo>
                      <a:pt x="966" y="248"/>
                    </a:lnTo>
                    <a:lnTo>
                      <a:pt x="966" y="248"/>
                    </a:lnTo>
                    <a:lnTo>
                      <a:pt x="953" y="244"/>
                    </a:lnTo>
                    <a:lnTo>
                      <a:pt x="940" y="240"/>
                    </a:lnTo>
                    <a:lnTo>
                      <a:pt x="940" y="236"/>
                    </a:lnTo>
                    <a:lnTo>
                      <a:pt x="940" y="236"/>
                    </a:lnTo>
                    <a:lnTo>
                      <a:pt x="940" y="232"/>
                    </a:lnTo>
                    <a:lnTo>
                      <a:pt x="953" y="232"/>
                    </a:lnTo>
                    <a:lnTo>
                      <a:pt x="278" y="41"/>
                    </a:lnTo>
                    <a:lnTo>
                      <a:pt x="278" y="41"/>
                    </a:lnTo>
                    <a:lnTo>
                      <a:pt x="278" y="41"/>
                    </a:lnTo>
                    <a:lnTo>
                      <a:pt x="265" y="41"/>
                    </a:lnTo>
                    <a:lnTo>
                      <a:pt x="252" y="41"/>
                    </a:lnTo>
                    <a:lnTo>
                      <a:pt x="238" y="41"/>
                    </a:lnTo>
                    <a:lnTo>
                      <a:pt x="238" y="45"/>
                    </a:lnTo>
                    <a:lnTo>
                      <a:pt x="238" y="45"/>
                    </a:lnTo>
                    <a:lnTo>
                      <a:pt x="238" y="49"/>
                    </a:lnTo>
                    <a:lnTo>
                      <a:pt x="225" y="41"/>
                    </a:lnTo>
                    <a:lnTo>
                      <a:pt x="212" y="37"/>
                    </a:lnTo>
                    <a:lnTo>
                      <a:pt x="199" y="29"/>
                    </a:lnTo>
                    <a:lnTo>
                      <a:pt x="172" y="21"/>
                    </a:lnTo>
                    <a:lnTo>
                      <a:pt x="159" y="13"/>
                    </a:lnTo>
                    <a:lnTo>
                      <a:pt x="133" y="4"/>
                    </a:lnTo>
                    <a:lnTo>
                      <a:pt x="106" y="0"/>
                    </a:lnTo>
                    <a:lnTo>
                      <a:pt x="66" y="0"/>
                    </a:lnTo>
                    <a:lnTo>
                      <a:pt x="27" y="41"/>
                    </a:lnTo>
                    <a:lnTo>
                      <a:pt x="0" y="86"/>
                    </a:lnTo>
                    <a:lnTo>
                      <a:pt x="0" y="126"/>
                    </a:lnTo>
                    <a:lnTo>
                      <a:pt x="13" y="171"/>
                    </a:lnTo>
                    <a:lnTo>
                      <a:pt x="27" y="211"/>
                    </a:lnTo>
                    <a:lnTo>
                      <a:pt x="66" y="252"/>
                    </a:lnTo>
                    <a:lnTo>
                      <a:pt x="93" y="297"/>
                    </a:lnTo>
                    <a:lnTo>
                      <a:pt x="133" y="333"/>
                    </a:lnTo>
                    <a:lnTo>
                      <a:pt x="146" y="345"/>
                    </a:lnTo>
                    <a:lnTo>
                      <a:pt x="159" y="357"/>
                    </a:lnTo>
                    <a:lnTo>
                      <a:pt x="172" y="370"/>
                    </a:lnTo>
                    <a:lnTo>
                      <a:pt x="185" y="382"/>
                    </a:lnTo>
                    <a:lnTo>
                      <a:pt x="199" y="394"/>
                    </a:lnTo>
                    <a:lnTo>
                      <a:pt x="225" y="406"/>
                    </a:lnTo>
                    <a:lnTo>
                      <a:pt x="238" y="414"/>
                    </a:lnTo>
                    <a:lnTo>
                      <a:pt x="265" y="426"/>
                    </a:lnTo>
                    <a:lnTo>
                      <a:pt x="278" y="447"/>
                    </a:lnTo>
                    <a:lnTo>
                      <a:pt x="305" y="471"/>
                    </a:lnTo>
                    <a:lnTo>
                      <a:pt x="331" y="491"/>
                    </a:lnTo>
                    <a:lnTo>
                      <a:pt x="357" y="516"/>
                    </a:lnTo>
                    <a:lnTo>
                      <a:pt x="384" y="536"/>
                    </a:lnTo>
                    <a:lnTo>
                      <a:pt x="410" y="560"/>
                    </a:lnTo>
                    <a:lnTo>
                      <a:pt x="437" y="581"/>
                    </a:lnTo>
                    <a:lnTo>
                      <a:pt x="463" y="605"/>
                    </a:lnTo>
                    <a:lnTo>
                      <a:pt x="490" y="613"/>
                    </a:lnTo>
                    <a:lnTo>
                      <a:pt x="503" y="625"/>
                    </a:lnTo>
                    <a:lnTo>
                      <a:pt x="529" y="637"/>
                    </a:lnTo>
                    <a:lnTo>
                      <a:pt x="543" y="650"/>
                    </a:lnTo>
                    <a:lnTo>
                      <a:pt x="569" y="662"/>
                    </a:lnTo>
                    <a:lnTo>
                      <a:pt x="582" y="674"/>
                    </a:lnTo>
                    <a:lnTo>
                      <a:pt x="596" y="686"/>
                    </a:lnTo>
                    <a:lnTo>
                      <a:pt x="609" y="698"/>
                    </a:lnTo>
                    <a:lnTo>
                      <a:pt x="635" y="723"/>
                    </a:lnTo>
                    <a:lnTo>
                      <a:pt x="675" y="751"/>
                    </a:lnTo>
                    <a:lnTo>
                      <a:pt x="701" y="775"/>
                    </a:lnTo>
                    <a:lnTo>
                      <a:pt x="741" y="800"/>
                    </a:lnTo>
                    <a:lnTo>
                      <a:pt x="768" y="824"/>
                    </a:lnTo>
                    <a:lnTo>
                      <a:pt x="807" y="848"/>
                    </a:lnTo>
                    <a:lnTo>
                      <a:pt x="834" y="873"/>
                    </a:lnTo>
                    <a:lnTo>
                      <a:pt x="860" y="897"/>
                    </a:lnTo>
                    <a:lnTo>
                      <a:pt x="913" y="934"/>
                    </a:lnTo>
                    <a:lnTo>
                      <a:pt x="953" y="970"/>
                    </a:lnTo>
                    <a:lnTo>
                      <a:pt x="1006" y="1002"/>
                    </a:lnTo>
                    <a:lnTo>
                      <a:pt x="1045" y="1035"/>
                    </a:lnTo>
                    <a:lnTo>
                      <a:pt x="1085" y="1067"/>
                    </a:lnTo>
                    <a:lnTo>
                      <a:pt x="1125" y="1104"/>
                    </a:lnTo>
                    <a:lnTo>
                      <a:pt x="1151" y="1136"/>
                    </a:lnTo>
                    <a:lnTo>
                      <a:pt x="1191" y="1173"/>
                    </a:lnTo>
                    <a:lnTo>
                      <a:pt x="1204" y="1189"/>
                    </a:lnTo>
                    <a:lnTo>
                      <a:pt x="1217" y="1209"/>
                    </a:lnTo>
                    <a:lnTo>
                      <a:pt x="1231" y="1230"/>
                    </a:lnTo>
                    <a:lnTo>
                      <a:pt x="1244" y="1246"/>
                    </a:lnTo>
                    <a:lnTo>
                      <a:pt x="1257" y="1266"/>
                    </a:lnTo>
                    <a:lnTo>
                      <a:pt x="1270" y="1282"/>
                    </a:lnTo>
                    <a:lnTo>
                      <a:pt x="1284" y="1299"/>
                    </a:lnTo>
                    <a:lnTo>
                      <a:pt x="1297" y="1315"/>
                    </a:lnTo>
                    <a:lnTo>
                      <a:pt x="1297" y="1315"/>
                    </a:lnTo>
                    <a:lnTo>
                      <a:pt x="1297" y="1315"/>
                    </a:lnTo>
                    <a:lnTo>
                      <a:pt x="1310" y="1319"/>
                    </a:lnTo>
                    <a:lnTo>
                      <a:pt x="1310" y="1319"/>
                    </a:lnTo>
                    <a:lnTo>
                      <a:pt x="1310" y="1319"/>
                    </a:lnTo>
                    <a:lnTo>
                      <a:pt x="1323" y="1323"/>
                    </a:lnTo>
                    <a:lnTo>
                      <a:pt x="1323" y="1323"/>
                    </a:lnTo>
                    <a:lnTo>
                      <a:pt x="1323" y="1323"/>
                    </a:lnTo>
                    <a:lnTo>
                      <a:pt x="1667" y="1226"/>
                    </a:lnTo>
                    <a:lnTo>
                      <a:pt x="1681" y="1230"/>
                    </a:lnTo>
                    <a:lnTo>
                      <a:pt x="1694" y="1234"/>
                    </a:lnTo>
                    <a:lnTo>
                      <a:pt x="1694" y="1242"/>
                    </a:lnTo>
                    <a:lnTo>
                      <a:pt x="1694" y="1246"/>
                    </a:lnTo>
                    <a:lnTo>
                      <a:pt x="1694" y="1254"/>
                    </a:lnTo>
                    <a:lnTo>
                      <a:pt x="1694" y="1258"/>
                    </a:lnTo>
                    <a:lnTo>
                      <a:pt x="1681" y="1266"/>
                    </a:lnTo>
                    <a:lnTo>
                      <a:pt x="1667" y="1270"/>
                    </a:lnTo>
                    <a:lnTo>
                      <a:pt x="1614" y="1286"/>
                    </a:lnTo>
                    <a:lnTo>
                      <a:pt x="1548" y="1303"/>
                    </a:lnTo>
                    <a:lnTo>
                      <a:pt x="1495" y="1323"/>
                    </a:lnTo>
                    <a:lnTo>
                      <a:pt x="1429" y="1339"/>
                    </a:lnTo>
                    <a:lnTo>
                      <a:pt x="1376" y="1355"/>
                    </a:lnTo>
                    <a:lnTo>
                      <a:pt x="1310" y="1368"/>
                    </a:lnTo>
                    <a:lnTo>
                      <a:pt x="1244" y="1384"/>
                    </a:lnTo>
                    <a:lnTo>
                      <a:pt x="1178" y="1400"/>
                    </a:lnTo>
                    <a:lnTo>
                      <a:pt x="1231" y="1469"/>
                    </a:lnTo>
                    <a:lnTo>
                      <a:pt x="1284" y="1465"/>
                    </a:lnTo>
                    <a:lnTo>
                      <a:pt x="1323" y="1465"/>
                    </a:lnTo>
                    <a:lnTo>
                      <a:pt x="1376" y="1461"/>
                    </a:lnTo>
                    <a:lnTo>
                      <a:pt x="1416" y="1461"/>
                    </a:lnTo>
                    <a:lnTo>
                      <a:pt x="1469" y="1457"/>
                    </a:lnTo>
                    <a:lnTo>
                      <a:pt x="1509" y="1457"/>
                    </a:lnTo>
                    <a:lnTo>
                      <a:pt x="1561" y="1457"/>
                    </a:lnTo>
                    <a:lnTo>
                      <a:pt x="1614" y="1461"/>
                    </a:lnTo>
                    <a:lnTo>
                      <a:pt x="1654" y="1465"/>
                    </a:lnTo>
                    <a:lnTo>
                      <a:pt x="1694" y="1469"/>
                    </a:lnTo>
                    <a:lnTo>
                      <a:pt x="1720" y="1477"/>
                    </a:lnTo>
                    <a:lnTo>
                      <a:pt x="1747" y="1485"/>
                    </a:lnTo>
                    <a:lnTo>
                      <a:pt x="1786" y="1493"/>
                    </a:lnTo>
                    <a:lnTo>
                      <a:pt x="1813" y="1502"/>
                    </a:lnTo>
                    <a:lnTo>
                      <a:pt x="1839" y="1506"/>
                    </a:lnTo>
                    <a:lnTo>
                      <a:pt x="1879" y="1510"/>
                    </a:lnTo>
                    <a:lnTo>
                      <a:pt x="1892" y="1518"/>
                    </a:lnTo>
                    <a:lnTo>
                      <a:pt x="1919" y="1526"/>
                    </a:lnTo>
                    <a:lnTo>
                      <a:pt x="1945" y="1530"/>
                    </a:lnTo>
                    <a:lnTo>
                      <a:pt x="1958" y="1538"/>
                    </a:lnTo>
                    <a:lnTo>
                      <a:pt x="1985" y="1546"/>
                    </a:lnTo>
                    <a:lnTo>
                      <a:pt x="2011" y="1554"/>
                    </a:lnTo>
                    <a:lnTo>
                      <a:pt x="2038" y="1558"/>
                    </a:lnTo>
                    <a:lnTo>
                      <a:pt x="2064" y="1562"/>
                    </a:lnTo>
                    <a:lnTo>
                      <a:pt x="2064" y="1542"/>
                    </a:lnTo>
                    <a:lnTo>
                      <a:pt x="2064" y="1522"/>
                    </a:lnTo>
                    <a:lnTo>
                      <a:pt x="2078" y="1502"/>
                    </a:lnTo>
                    <a:lnTo>
                      <a:pt x="2078" y="1481"/>
                    </a:lnTo>
                    <a:lnTo>
                      <a:pt x="2078" y="1465"/>
                    </a:lnTo>
                    <a:lnTo>
                      <a:pt x="2064" y="1445"/>
                    </a:lnTo>
                    <a:lnTo>
                      <a:pt x="2051" y="1424"/>
                    </a:lnTo>
                    <a:lnTo>
                      <a:pt x="2025" y="1404"/>
                    </a:lnTo>
                    <a:lnTo>
                      <a:pt x="2025" y="1380"/>
                    </a:lnTo>
                    <a:lnTo>
                      <a:pt x="2025" y="1360"/>
                    </a:lnTo>
                    <a:lnTo>
                      <a:pt x="2025" y="1335"/>
                    </a:lnTo>
                    <a:lnTo>
                      <a:pt x="2025" y="1315"/>
                    </a:lnTo>
                    <a:lnTo>
                      <a:pt x="2025" y="1291"/>
                    </a:lnTo>
                    <a:lnTo>
                      <a:pt x="2025" y="1266"/>
                    </a:lnTo>
                    <a:lnTo>
                      <a:pt x="2011" y="1246"/>
                    </a:lnTo>
                    <a:lnTo>
                      <a:pt x="1998" y="1222"/>
                    </a:lnTo>
                    <a:lnTo>
                      <a:pt x="1998" y="1209"/>
                    </a:lnTo>
                    <a:lnTo>
                      <a:pt x="1985" y="1201"/>
                    </a:lnTo>
                    <a:lnTo>
                      <a:pt x="1985" y="1189"/>
                    </a:lnTo>
                    <a:lnTo>
                      <a:pt x="1972" y="1181"/>
                    </a:lnTo>
                    <a:lnTo>
                      <a:pt x="1972" y="1169"/>
                    </a:lnTo>
                    <a:lnTo>
                      <a:pt x="1958" y="1161"/>
                    </a:lnTo>
                    <a:lnTo>
                      <a:pt x="1945" y="1153"/>
                    </a:lnTo>
                    <a:lnTo>
                      <a:pt x="1932" y="1144"/>
                    </a:lnTo>
                    <a:lnTo>
                      <a:pt x="1919" y="1132"/>
                    </a:lnTo>
                    <a:lnTo>
                      <a:pt x="1906" y="1120"/>
                    </a:lnTo>
                    <a:lnTo>
                      <a:pt x="1906" y="1108"/>
                    </a:lnTo>
                    <a:lnTo>
                      <a:pt x="1892" y="1096"/>
                    </a:lnTo>
                    <a:lnTo>
                      <a:pt x="1879" y="1088"/>
                    </a:lnTo>
                    <a:lnTo>
                      <a:pt x="1866" y="1076"/>
                    </a:lnTo>
                    <a:lnTo>
                      <a:pt x="1853" y="1067"/>
                    </a:lnTo>
                    <a:lnTo>
                      <a:pt x="1853" y="1055"/>
                    </a:lnTo>
                    <a:lnTo>
                      <a:pt x="1509" y="787"/>
                    </a:lnTo>
                    <a:lnTo>
                      <a:pt x="1495" y="783"/>
                    </a:lnTo>
                    <a:lnTo>
                      <a:pt x="1482" y="783"/>
                    </a:lnTo>
                    <a:lnTo>
                      <a:pt x="1469" y="775"/>
                    </a:lnTo>
                    <a:lnTo>
                      <a:pt x="1469" y="771"/>
                    </a:lnTo>
                    <a:lnTo>
                      <a:pt x="1456" y="767"/>
                    </a:lnTo>
                    <a:lnTo>
                      <a:pt x="1456" y="759"/>
                    </a:lnTo>
                    <a:lnTo>
                      <a:pt x="1442" y="751"/>
                    </a:lnTo>
                    <a:lnTo>
                      <a:pt x="1442" y="747"/>
                    </a:lnTo>
                    <a:lnTo>
                      <a:pt x="1389" y="735"/>
                    </a:lnTo>
                    <a:lnTo>
                      <a:pt x="1337" y="723"/>
                    </a:lnTo>
                    <a:lnTo>
                      <a:pt x="1284" y="710"/>
                    </a:lnTo>
                    <a:lnTo>
                      <a:pt x="1244" y="694"/>
                    </a:lnTo>
                    <a:lnTo>
                      <a:pt x="1204" y="678"/>
                    </a:lnTo>
                    <a:lnTo>
                      <a:pt x="1178" y="658"/>
                    </a:lnTo>
                    <a:lnTo>
                      <a:pt x="1138" y="641"/>
                    </a:lnTo>
                    <a:lnTo>
                      <a:pt x="1112" y="625"/>
                    </a:lnTo>
                    <a:lnTo>
                      <a:pt x="1112" y="621"/>
                    </a:lnTo>
                    <a:lnTo>
                      <a:pt x="1098" y="617"/>
                    </a:lnTo>
                    <a:lnTo>
                      <a:pt x="1085" y="613"/>
                    </a:lnTo>
                    <a:lnTo>
                      <a:pt x="1072" y="609"/>
                    </a:lnTo>
                    <a:lnTo>
                      <a:pt x="1072" y="605"/>
                    </a:lnTo>
                    <a:lnTo>
                      <a:pt x="1059" y="605"/>
                    </a:lnTo>
                    <a:lnTo>
                      <a:pt x="1059" y="601"/>
                    </a:lnTo>
                    <a:lnTo>
                      <a:pt x="1072" y="597"/>
                    </a:lnTo>
                    <a:lnTo>
                      <a:pt x="1072" y="593"/>
                    </a:lnTo>
                    <a:lnTo>
                      <a:pt x="1072" y="593"/>
                    </a:lnTo>
                    <a:lnTo>
                      <a:pt x="1085" y="589"/>
                    </a:lnTo>
                    <a:lnTo>
                      <a:pt x="1085" y="585"/>
                    </a:lnTo>
                    <a:lnTo>
                      <a:pt x="1085" y="585"/>
                    </a:lnTo>
                    <a:lnTo>
                      <a:pt x="1098" y="585"/>
                    </a:lnTo>
                    <a:lnTo>
                      <a:pt x="1098" y="581"/>
                    </a:lnTo>
                    <a:lnTo>
                      <a:pt x="1098" y="581"/>
                    </a:lnTo>
                    <a:lnTo>
                      <a:pt x="1151" y="589"/>
                    </a:lnTo>
                    <a:lnTo>
                      <a:pt x="1191" y="601"/>
                    </a:lnTo>
                    <a:lnTo>
                      <a:pt x="1231" y="617"/>
                    </a:lnTo>
                    <a:lnTo>
                      <a:pt x="1257" y="633"/>
                    </a:lnTo>
                    <a:lnTo>
                      <a:pt x="1284" y="654"/>
                    </a:lnTo>
                    <a:lnTo>
                      <a:pt x="1323" y="670"/>
                    </a:lnTo>
                    <a:lnTo>
                      <a:pt x="1363" y="686"/>
                    </a:lnTo>
                    <a:lnTo>
                      <a:pt x="1416" y="694"/>
                    </a:lnTo>
                    <a:lnTo>
                      <a:pt x="1416" y="690"/>
                    </a:lnTo>
                    <a:lnTo>
                      <a:pt x="1416" y="682"/>
                    </a:lnTo>
                    <a:lnTo>
                      <a:pt x="1403" y="678"/>
                    </a:lnTo>
                    <a:lnTo>
                      <a:pt x="1403" y="674"/>
                    </a:lnTo>
                    <a:lnTo>
                      <a:pt x="1403" y="666"/>
                    </a:lnTo>
                    <a:lnTo>
                      <a:pt x="1403" y="662"/>
                    </a:lnTo>
                    <a:lnTo>
                      <a:pt x="1416" y="658"/>
                    </a:lnTo>
                    <a:lnTo>
                      <a:pt x="1429" y="654"/>
                    </a:lnTo>
                    <a:lnTo>
                      <a:pt x="1469" y="662"/>
                    </a:lnTo>
                    <a:lnTo>
                      <a:pt x="1509" y="674"/>
                    </a:lnTo>
                    <a:lnTo>
                      <a:pt x="1522" y="686"/>
                    </a:lnTo>
                    <a:lnTo>
                      <a:pt x="1535" y="702"/>
                    </a:lnTo>
                    <a:lnTo>
                      <a:pt x="1548" y="719"/>
                    </a:lnTo>
                    <a:lnTo>
                      <a:pt x="1548" y="739"/>
                    </a:lnTo>
                    <a:lnTo>
                      <a:pt x="1561" y="755"/>
                    </a:lnTo>
                    <a:lnTo>
                      <a:pt x="1575" y="771"/>
                    </a:lnTo>
                    <a:lnTo>
                      <a:pt x="1628" y="828"/>
                    </a:lnTo>
                    <a:lnTo>
                      <a:pt x="1694" y="881"/>
                    </a:lnTo>
                    <a:lnTo>
                      <a:pt x="1773" y="938"/>
                    </a:lnTo>
                    <a:lnTo>
                      <a:pt x="1853" y="990"/>
                    </a:lnTo>
                    <a:lnTo>
                      <a:pt x="1932" y="1047"/>
                    </a:lnTo>
                    <a:lnTo>
                      <a:pt x="1998" y="1104"/>
                    </a:lnTo>
                    <a:lnTo>
                      <a:pt x="2051" y="1165"/>
                    </a:lnTo>
                    <a:lnTo>
                      <a:pt x="2104" y="1222"/>
                    </a:lnTo>
                    <a:lnTo>
                      <a:pt x="2091" y="1230"/>
                    </a:lnTo>
                    <a:lnTo>
                      <a:pt x="2091" y="1238"/>
                    </a:lnTo>
                    <a:lnTo>
                      <a:pt x="2091" y="1246"/>
                    </a:lnTo>
                    <a:lnTo>
                      <a:pt x="2091" y="1254"/>
                    </a:lnTo>
                    <a:lnTo>
                      <a:pt x="2104" y="1266"/>
                    </a:lnTo>
                    <a:lnTo>
                      <a:pt x="2117" y="1274"/>
                    </a:lnTo>
                    <a:lnTo>
                      <a:pt x="2130" y="1282"/>
                    </a:lnTo>
                    <a:lnTo>
                      <a:pt x="2144" y="1291"/>
                    </a:lnTo>
                    <a:lnTo>
                      <a:pt x="2157" y="1295"/>
                    </a:lnTo>
                    <a:lnTo>
                      <a:pt x="2157" y="1295"/>
                    </a:lnTo>
                    <a:lnTo>
                      <a:pt x="2170" y="1295"/>
                    </a:lnTo>
                    <a:lnTo>
                      <a:pt x="2170" y="1291"/>
                    </a:lnTo>
                    <a:lnTo>
                      <a:pt x="2170" y="1286"/>
                    </a:lnTo>
                    <a:lnTo>
                      <a:pt x="2170" y="1282"/>
                    </a:lnTo>
                    <a:lnTo>
                      <a:pt x="2183" y="1278"/>
                    </a:lnTo>
                    <a:lnTo>
                      <a:pt x="2183" y="1274"/>
                    </a:lnTo>
                    <a:lnTo>
                      <a:pt x="2197" y="1274"/>
                    </a:lnTo>
                    <a:lnTo>
                      <a:pt x="2197" y="1274"/>
                    </a:lnTo>
                    <a:lnTo>
                      <a:pt x="2210" y="1274"/>
                    </a:lnTo>
                    <a:lnTo>
                      <a:pt x="2210" y="1274"/>
                    </a:lnTo>
                    <a:lnTo>
                      <a:pt x="2223" y="1274"/>
                    </a:lnTo>
                    <a:lnTo>
                      <a:pt x="2236" y="1274"/>
                    </a:lnTo>
                    <a:lnTo>
                      <a:pt x="2250" y="1270"/>
                    </a:lnTo>
                    <a:lnTo>
                      <a:pt x="2250" y="1270"/>
                    </a:lnTo>
                    <a:lnTo>
                      <a:pt x="2210" y="1652"/>
                    </a:lnTo>
                    <a:lnTo>
                      <a:pt x="2197" y="1652"/>
                    </a:lnTo>
                    <a:lnTo>
                      <a:pt x="2183" y="1656"/>
                    </a:lnTo>
                    <a:lnTo>
                      <a:pt x="2183" y="1660"/>
                    </a:lnTo>
                    <a:lnTo>
                      <a:pt x="2183" y="1664"/>
                    </a:lnTo>
                    <a:lnTo>
                      <a:pt x="2197" y="1668"/>
                    </a:lnTo>
                    <a:lnTo>
                      <a:pt x="2197" y="1672"/>
                    </a:lnTo>
                    <a:lnTo>
                      <a:pt x="2197" y="1680"/>
                    </a:lnTo>
                    <a:lnTo>
                      <a:pt x="2197" y="1684"/>
                    </a:lnTo>
                    <a:lnTo>
                      <a:pt x="2197" y="1688"/>
                    </a:lnTo>
                    <a:lnTo>
                      <a:pt x="2197" y="1688"/>
                    </a:lnTo>
                    <a:lnTo>
                      <a:pt x="2210" y="1692"/>
                    </a:lnTo>
                    <a:lnTo>
                      <a:pt x="2210" y="1696"/>
                    </a:lnTo>
                    <a:lnTo>
                      <a:pt x="2210" y="1696"/>
                    </a:lnTo>
                    <a:lnTo>
                      <a:pt x="2223" y="1696"/>
                    </a:lnTo>
                    <a:lnTo>
                      <a:pt x="2236" y="1700"/>
                    </a:lnTo>
                    <a:lnTo>
                      <a:pt x="2250" y="1696"/>
                    </a:lnTo>
                    <a:close/>
                  </a:path>
                </a:pathLst>
              </a:custGeom>
              <a:solidFill>
                <a:srgbClr val="708778"/>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16"/>
              <p:cNvSpPr>
                <a:spLocks/>
              </p:cNvSpPr>
              <p:nvPr/>
            </p:nvSpPr>
            <p:spPr bwMode="auto">
              <a:xfrm>
                <a:off x="4747" y="6647"/>
                <a:ext cx="1336" cy="1428"/>
              </a:xfrm>
              <a:custGeom>
                <a:avLst/>
                <a:gdLst/>
                <a:ahLst/>
                <a:cxnLst>
                  <a:cxn ang="0">
                    <a:pos x="582" y="1363"/>
                  </a:cxn>
                  <a:cxn ang="0">
                    <a:pos x="767" y="1266"/>
                  </a:cxn>
                  <a:cxn ang="0">
                    <a:pos x="979" y="1180"/>
                  </a:cxn>
                  <a:cxn ang="0">
                    <a:pos x="1138" y="1120"/>
                  </a:cxn>
                  <a:cxn ang="0">
                    <a:pos x="1204" y="1047"/>
                  </a:cxn>
                  <a:cxn ang="0">
                    <a:pos x="1177" y="990"/>
                  </a:cxn>
                  <a:cxn ang="0">
                    <a:pos x="1164" y="961"/>
                  </a:cxn>
                  <a:cxn ang="0">
                    <a:pos x="1151" y="937"/>
                  </a:cxn>
                  <a:cxn ang="0">
                    <a:pos x="1111" y="917"/>
                  </a:cxn>
                  <a:cxn ang="0">
                    <a:pos x="1111" y="892"/>
                  </a:cxn>
                  <a:cxn ang="0">
                    <a:pos x="1085" y="868"/>
                  </a:cxn>
                  <a:cxn ang="0">
                    <a:pos x="1323" y="20"/>
                  </a:cxn>
                  <a:cxn ang="0">
                    <a:pos x="1297" y="16"/>
                  </a:cxn>
                  <a:cxn ang="0">
                    <a:pos x="1270" y="8"/>
                  </a:cxn>
                  <a:cxn ang="0">
                    <a:pos x="1230" y="4"/>
                  </a:cxn>
                  <a:cxn ang="0">
                    <a:pos x="1204" y="12"/>
                  </a:cxn>
                  <a:cxn ang="0">
                    <a:pos x="1177" y="28"/>
                  </a:cxn>
                  <a:cxn ang="0">
                    <a:pos x="979" y="134"/>
                  </a:cxn>
                  <a:cxn ang="0">
                    <a:pos x="794" y="255"/>
                  </a:cxn>
                  <a:cxn ang="0">
                    <a:pos x="648" y="349"/>
                  </a:cxn>
                  <a:cxn ang="0">
                    <a:pos x="608" y="385"/>
                  </a:cxn>
                  <a:cxn ang="0">
                    <a:pos x="556" y="418"/>
                  </a:cxn>
                  <a:cxn ang="0">
                    <a:pos x="516" y="450"/>
                  </a:cxn>
                  <a:cxn ang="0">
                    <a:pos x="476" y="483"/>
                  </a:cxn>
                  <a:cxn ang="0">
                    <a:pos x="423" y="515"/>
                  </a:cxn>
                  <a:cxn ang="0">
                    <a:pos x="384" y="548"/>
                  </a:cxn>
                  <a:cxn ang="0">
                    <a:pos x="331" y="580"/>
                  </a:cxn>
                  <a:cxn ang="0">
                    <a:pos x="291" y="608"/>
                  </a:cxn>
                  <a:cxn ang="0">
                    <a:pos x="278" y="637"/>
                  </a:cxn>
                  <a:cxn ang="0">
                    <a:pos x="251" y="657"/>
                  </a:cxn>
                  <a:cxn ang="0">
                    <a:pos x="225" y="690"/>
                  </a:cxn>
                  <a:cxn ang="0">
                    <a:pos x="172" y="726"/>
                  </a:cxn>
                  <a:cxn ang="0">
                    <a:pos x="132" y="767"/>
                  </a:cxn>
                  <a:cxn ang="0">
                    <a:pos x="92" y="803"/>
                  </a:cxn>
                  <a:cxn ang="0">
                    <a:pos x="53" y="836"/>
                  </a:cxn>
                  <a:cxn ang="0">
                    <a:pos x="26" y="884"/>
                  </a:cxn>
                  <a:cxn ang="0">
                    <a:pos x="0" y="957"/>
                  </a:cxn>
                  <a:cxn ang="0">
                    <a:pos x="26" y="1018"/>
                  </a:cxn>
                  <a:cxn ang="0">
                    <a:pos x="79" y="1059"/>
                  </a:cxn>
                  <a:cxn ang="0">
                    <a:pos x="132" y="1095"/>
                  </a:cxn>
                  <a:cxn ang="0">
                    <a:pos x="185" y="1128"/>
                  </a:cxn>
                  <a:cxn ang="0">
                    <a:pos x="251" y="1172"/>
                  </a:cxn>
                  <a:cxn ang="0">
                    <a:pos x="317" y="1217"/>
                  </a:cxn>
                  <a:cxn ang="0">
                    <a:pos x="357" y="1253"/>
                  </a:cxn>
                  <a:cxn ang="0">
                    <a:pos x="384" y="1286"/>
                  </a:cxn>
                  <a:cxn ang="0">
                    <a:pos x="423" y="1314"/>
                  </a:cxn>
                  <a:cxn ang="0">
                    <a:pos x="450" y="1351"/>
                  </a:cxn>
                  <a:cxn ang="0">
                    <a:pos x="489" y="1391"/>
                  </a:cxn>
                  <a:cxn ang="0">
                    <a:pos x="503" y="1428"/>
                  </a:cxn>
                </a:cxnLst>
                <a:rect l="0" t="0" r="r" b="b"/>
                <a:pathLst>
                  <a:path w="1336" h="1428">
                    <a:moveTo>
                      <a:pt x="503" y="1428"/>
                    </a:moveTo>
                    <a:lnTo>
                      <a:pt x="542" y="1395"/>
                    </a:lnTo>
                    <a:lnTo>
                      <a:pt x="582" y="1363"/>
                    </a:lnTo>
                    <a:lnTo>
                      <a:pt x="635" y="1331"/>
                    </a:lnTo>
                    <a:lnTo>
                      <a:pt x="701" y="1298"/>
                    </a:lnTo>
                    <a:lnTo>
                      <a:pt x="767" y="1266"/>
                    </a:lnTo>
                    <a:lnTo>
                      <a:pt x="833" y="1237"/>
                    </a:lnTo>
                    <a:lnTo>
                      <a:pt x="913" y="1209"/>
                    </a:lnTo>
                    <a:lnTo>
                      <a:pt x="979" y="1180"/>
                    </a:lnTo>
                    <a:lnTo>
                      <a:pt x="1045" y="1160"/>
                    </a:lnTo>
                    <a:lnTo>
                      <a:pt x="1098" y="1140"/>
                    </a:lnTo>
                    <a:lnTo>
                      <a:pt x="1138" y="1120"/>
                    </a:lnTo>
                    <a:lnTo>
                      <a:pt x="1164" y="1095"/>
                    </a:lnTo>
                    <a:lnTo>
                      <a:pt x="1191" y="1071"/>
                    </a:lnTo>
                    <a:lnTo>
                      <a:pt x="1204" y="1047"/>
                    </a:lnTo>
                    <a:lnTo>
                      <a:pt x="1191" y="1022"/>
                    </a:lnTo>
                    <a:lnTo>
                      <a:pt x="1177" y="1002"/>
                    </a:lnTo>
                    <a:lnTo>
                      <a:pt x="1177" y="990"/>
                    </a:lnTo>
                    <a:lnTo>
                      <a:pt x="1177" y="982"/>
                    </a:lnTo>
                    <a:lnTo>
                      <a:pt x="1164" y="969"/>
                    </a:lnTo>
                    <a:lnTo>
                      <a:pt x="1164" y="961"/>
                    </a:lnTo>
                    <a:lnTo>
                      <a:pt x="1164" y="953"/>
                    </a:lnTo>
                    <a:lnTo>
                      <a:pt x="1164" y="945"/>
                    </a:lnTo>
                    <a:lnTo>
                      <a:pt x="1151" y="937"/>
                    </a:lnTo>
                    <a:lnTo>
                      <a:pt x="1138" y="929"/>
                    </a:lnTo>
                    <a:lnTo>
                      <a:pt x="1125" y="925"/>
                    </a:lnTo>
                    <a:lnTo>
                      <a:pt x="1111" y="917"/>
                    </a:lnTo>
                    <a:lnTo>
                      <a:pt x="1111" y="909"/>
                    </a:lnTo>
                    <a:lnTo>
                      <a:pt x="1111" y="901"/>
                    </a:lnTo>
                    <a:lnTo>
                      <a:pt x="1111" y="892"/>
                    </a:lnTo>
                    <a:lnTo>
                      <a:pt x="1111" y="884"/>
                    </a:lnTo>
                    <a:lnTo>
                      <a:pt x="1098" y="876"/>
                    </a:lnTo>
                    <a:lnTo>
                      <a:pt x="1085" y="868"/>
                    </a:lnTo>
                    <a:lnTo>
                      <a:pt x="1005" y="410"/>
                    </a:lnTo>
                    <a:lnTo>
                      <a:pt x="1336" y="20"/>
                    </a:lnTo>
                    <a:lnTo>
                      <a:pt x="1323" y="20"/>
                    </a:lnTo>
                    <a:lnTo>
                      <a:pt x="1310" y="20"/>
                    </a:lnTo>
                    <a:lnTo>
                      <a:pt x="1297" y="16"/>
                    </a:lnTo>
                    <a:lnTo>
                      <a:pt x="1297" y="16"/>
                    </a:lnTo>
                    <a:lnTo>
                      <a:pt x="1283" y="12"/>
                    </a:lnTo>
                    <a:lnTo>
                      <a:pt x="1270" y="8"/>
                    </a:lnTo>
                    <a:lnTo>
                      <a:pt x="1270" y="8"/>
                    </a:lnTo>
                    <a:lnTo>
                      <a:pt x="1257" y="0"/>
                    </a:lnTo>
                    <a:lnTo>
                      <a:pt x="1230" y="0"/>
                    </a:lnTo>
                    <a:lnTo>
                      <a:pt x="1230" y="4"/>
                    </a:lnTo>
                    <a:lnTo>
                      <a:pt x="1217" y="4"/>
                    </a:lnTo>
                    <a:lnTo>
                      <a:pt x="1217" y="8"/>
                    </a:lnTo>
                    <a:lnTo>
                      <a:pt x="1204" y="12"/>
                    </a:lnTo>
                    <a:lnTo>
                      <a:pt x="1204" y="16"/>
                    </a:lnTo>
                    <a:lnTo>
                      <a:pt x="1191" y="24"/>
                    </a:lnTo>
                    <a:lnTo>
                      <a:pt x="1177" y="28"/>
                    </a:lnTo>
                    <a:lnTo>
                      <a:pt x="1111" y="61"/>
                    </a:lnTo>
                    <a:lnTo>
                      <a:pt x="1045" y="97"/>
                    </a:lnTo>
                    <a:lnTo>
                      <a:pt x="979" y="134"/>
                    </a:lnTo>
                    <a:lnTo>
                      <a:pt x="926" y="174"/>
                    </a:lnTo>
                    <a:lnTo>
                      <a:pt x="860" y="215"/>
                    </a:lnTo>
                    <a:lnTo>
                      <a:pt x="794" y="255"/>
                    </a:lnTo>
                    <a:lnTo>
                      <a:pt x="728" y="296"/>
                    </a:lnTo>
                    <a:lnTo>
                      <a:pt x="661" y="337"/>
                    </a:lnTo>
                    <a:lnTo>
                      <a:pt x="648" y="349"/>
                    </a:lnTo>
                    <a:lnTo>
                      <a:pt x="635" y="361"/>
                    </a:lnTo>
                    <a:lnTo>
                      <a:pt x="622" y="373"/>
                    </a:lnTo>
                    <a:lnTo>
                      <a:pt x="608" y="385"/>
                    </a:lnTo>
                    <a:lnTo>
                      <a:pt x="582" y="393"/>
                    </a:lnTo>
                    <a:lnTo>
                      <a:pt x="569" y="406"/>
                    </a:lnTo>
                    <a:lnTo>
                      <a:pt x="556" y="418"/>
                    </a:lnTo>
                    <a:lnTo>
                      <a:pt x="542" y="430"/>
                    </a:lnTo>
                    <a:lnTo>
                      <a:pt x="529" y="442"/>
                    </a:lnTo>
                    <a:lnTo>
                      <a:pt x="516" y="450"/>
                    </a:lnTo>
                    <a:lnTo>
                      <a:pt x="503" y="462"/>
                    </a:lnTo>
                    <a:lnTo>
                      <a:pt x="489" y="470"/>
                    </a:lnTo>
                    <a:lnTo>
                      <a:pt x="476" y="483"/>
                    </a:lnTo>
                    <a:lnTo>
                      <a:pt x="463" y="495"/>
                    </a:lnTo>
                    <a:lnTo>
                      <a:pt x="450" y="503"/>
                    </a:lnTo>
                    <a:lnTo>
                      <a:pt x="423" y="515"/>
                    </a:lnTo>
                    <a:lnTo>
                      <a:pt x="410" y="527"/>
                    </a:lnTo>
                    <a:lnTo>
                      <a:pt x="397" y="535"/>
                    </a:lnTo>
                    <a:lnTo>
                      <a:pt x="384" y="548"/>
                    </a:lnTo>
                    <a:lnTo>
                      <a:pt x="357" y="560"/>
                    </a:lnTo>
                    <a:lnTo>
                      <a:pt x="344" y="572"/>
                    </a:lnTo>
                    <a:lnTo>
                      <a:pt x="331" y="580"/>
                    </a:lnTo>
                    <a:lnTo>
                      <a:pt x="317" y="592"/>
                    </a:lnTo>
                    <a:lnTo>
                      <a:pt x="304" y="600"/>
                    </a:lnTo>
                    <a:lnTo>
                      <a:pt x="291" y="608"/>
                    </a:lnTo>
                    <a:lnTo>
                      <a:pt x="291" y="621"/>
                    </a:lnTo>
                    <a:lnTo>
                      <a:pt x="278" y="629"/>
                    </a:lnTo>
                    <a:lnTo>
                      <a:pt x="278" y="637"/>
                    </a:lnTo>
                    <a:lnTo>
                      <a:pt x="278" y="645"/>
                    </a:lnTo>
                    <a:lnTo>
                      <a:pt x="264" y="653"/>
                    </a:lnTo>
                    <a:lnTo>
                      <a:pt x="251" y="657"/>
                    </a:lnTo>
                    <a:lnTo>
                      <a:pt x="238" y="665"/>
                    </a:lnTo>
                    <a:lnTo>
                      <a:pt x="238" y="677"/>
                    </a:lnTo>
                    <a:lnTo>
                      <a:pt x="225" y="690"/>
                    </a:lnTo>
                    <a:lnTo>
                      <a:pt x="212" y="702"/>
                    </a:lnTo>
                    <a:lnTo>
                      <a:pt x="198" y="714"/>
                    </a:lnTo>
                    <a:lnTo>
                      <a:pt x="172" y="726"/>
                    </a:lnTo>
                    <a:lnTo>
                      <a:pt x="159" y="742"/>
                    </a:lnTo>
                    <a:lnTo>
                      <a:pt x="145" y="754"/>
                    </a:lnTo>
                    <a:lnTo>
                      <a:pt x="132" y="767"/>
                    </a:lnTo>
                    <a:lnTo>
                      <a:pt x="119" y="779"/>
                    </a:lnTo>
                    <a:lnTo>
                      <a:pt x="106" y="791"/>
                    </a:lnTo>
                    <a:lnTo>
                      <a:pt x="92" y="803"/>
                    </a:lnTo>
                    <a:lnTo>
                      <a:pt x="79" y="815"/>
                    </a:lnTo>
                    <a:lnTo>
                      <a:pt x="66" y="827"/>
                    </a:lnTo>
                    <a:lnTo>
                      <a:pt x="53" y="836"/>
                    </a:lnTo>
                    <a:lnTo>
                      <a:pt x="40" y="848"/>
                    </a:lnTo>
                    <a:lnTo>
                      <a:pt x="26" y="860"/>
                    </a:lnTo>
                    <a:lnTo>
                      <a:pt x="26" y="884"/>
                    </a:lnTo>
                    <a:lnTo>
                      <a:pt x="13" y="909"/>
                    </a:lnTo>
                    <a:lnTo>
                      <a:pt x="13" y="933"/>
                    </a:lnTo>
                    <a:lnTo>
                      <a:pt x="0" y="957"/>
                    </a:lnTo>
                    <a:lnTo>
                      <a:pt x="0" y="978"/>
                    </a:lnTo>
                    <a:lnTo>
                      <a:pt x="0" y="998"/>
                    </a:lnTo>
                    <a:lnTo>
                      <a:pt x="26" y="1018"/>
                    </a:lnTo>
                    <a:lnTo>
                      <a:pt x="66" y="1034"/>
                    </a:lnTo>
                    <a:lnTo>
                      <a:pt x="66" y="1047"/>
                    </a:lnTo>
                    <a:lnTo>
                      <a:pt x="79" y="1059"/>
                    </a:lnTo>
                    <a:lnTo>
                      <a:pt x="92" y="1071"/>
                    </a:lnTo>
                    <a:lnTo>
                      <a:pt x="119" y="1083"/>
                    </a:lnTo>
                    <a:lnTo>
                      <a:pt x="132" y="1095"/>
                    </a:lnTo>
                    <a:lnTo>
                      <a:pt x="159" y="1107"/>
                    </a:lnTo>
                    <a:lnTo>
                      <a:pt x="172" y="1116"/>
                    </a:lnTo>
                    <a:lnTo>
                      <a:pt x="185" y="1128"/>
                    </a:lnTo>
                    <a:lnTo>
                      <a:pt x="212" y="1144"/>
                    </a:lnTo>
                    <a:lnTo>
                      <a:pt x="238" y="1160"/>
                    </a:lnTo>
                    <a:lnTo>
                      <a:pt x="251" y="1172"/>
                    </a:lnTo>
                    <a:lnTo>
                      <a:pt x="278" y="1189"/>
                    </a:lnTo>
                    <a:lnTo>
                      <a:pt x="291" y="1201"/>
                    </a:lnTo>
                    <a:lnTo>
                      <a:pt x="317" y="1217"/>
                    </a:lnTo>
                    <a:lnTo>
                      <a:pt x="331" y="1229"/>
                    </a:lnTo>
                    <a:lnTo>
                      <a:pt x="357" y="1241"/>
                    </a:lnTo>
                    <a:lnTo>
                      <a:pt x="357" y="1253"/>
                    </a:lnTo>
                    <a:lnTo>
                      <a:pt x="370" y="1266"/>
                    </a:lnTo>
                    <a:lnTo>
                      <a:pt x="384" y="1274"/>
                    </a:lnTo>
                    <a:lnTo>
                      <a:pt x="384" y="1286"/>
                    </a:lnTo>
                    <a:lnTo>
                      <a:pt x="397" y="1298"/>
                    </a:lnTo>
                    <a:lnTo>
                      <a:pt x="410" y="1306"/>
                    </a:lnTo>
                    <a:lnTo>
                      <a:pt x="423" y="1314"/>
                    </a:lnTo>
                    <a:lnTo>
                      <a:pt x="436" y="1326"/>
                    </a:lnTo>
                    <a:lnTo>
                      <a:pt x="450" y="1339"/>
                    </a:lnTo>
                    <a:lnTo>
                      <a:pt x="450" y="1351"/>
                    </a:lnTo>
                    <a:lnTo>
                      <a:pt x="463" y="1367"/>
                    </a:lnTo>
                    <a:lnTo>
                      <a:pt x="476" y="1379"/>
                    </a:lnTo>
                    <a:lnTo>
                      <a:pt x="489" y="1391"/>
                    </a:lnTo>
                    <a:lnTo>
                      <a:pt x="489" y="1404"/>
                    </a:lnTo>
                    <a:lnTo>
                      <a:pt x="503" y="1416"/>
                    </a:lnTo>
                    <a:lnTo>
                      <a:pt x="503" y="1428"/>
                    </a:lnTo>
                    <a:close/>
                  </a:path>
                </a:pathLst>
              </a:custGeom>
              <a:solidFill>
                <a:srgbClr val="B09187"/>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17"/>
              <p:cNvSpPr>
                <a:spLocks/>
              </p:cNvSpPr>
              <p:nvPr/>
            </p:nvSpPr>
            <p:spPr bwMode="auto">
              <a:xfrm>
                <a:off x="5422" y="6452"/>
                <a:ext cx="2990" cy="1623"/>
              </a:xfrm>
              <a:custGeom>
                <a:avLst/>
                <a:gdLst/>
                <a:ahLst/>
                <a:cxnLst>
                  <a:cxn ang="0">
                    <a:pos x="886" y="1530"/>
                  </a:cxn>
                  <a:cxn ang="0">
                    <a:pos x="1058" y="1457"/>
                  </a:cxn>
                  <a:cxn ang="0">
                    <a:pos x="1217" y="1400"/>
                  </a:cxn>
                  <a:cxn ang="0">
                    <a:pos x="1429" y="1359"/>
                  </a:cxn>
                  <a:cxn ang="0">
                    <a:pos x="1601" y="1359"/>
                  </a:cxn>
                  <a:cxn ang="0">
                    <a:pos x="1521" y="1416"/>
                  </a:cxn>
                  <a:cxn ang="0">
                    <a:pos x="1468" y="1436"/>
                  </a:cxn>
                  <a:cxn ang="0">
                    <a:pos x="1706" y="1400"/>
                  </a:cxn>
                  <a:cxn ang="0">
                    <a:pos x="1918" y="1367"/>
                  </a:cxn>
                  <a:cxn ang="0">
                    <a:pos x="1733" y="1225"/>
                  </a:cxn>
                  <a:cxn ang="0">
                    <a:pos x="1534" y="1067"/>
                  </a:cxn>
                  <a:cxn ang="0">
                    <a:pos x="1495" y="1112"/>
                  </a:cxn>
                  <a:cxn ang="0">
                    <a:pos x="1508" y="1120"/>
                  </a:cxn>
                  <a:cxn ang="0">
                    <a:pos x="1495" y="1136"/>
                  </a:cxn>
                  <a:cxn ang="0">
                    <a:pos x="1323" y="1051"/>
                  </a:cxn>
                  <a:cxn ang="0">
                    <a:pos x="1336" y="852"/>
                  </a:cxn>
                  <a:cxn ang="0">
                    <a:pos x="1415" y="633"/>
                  </a:cxn>
                  <a:cxn ang="0">
                    <a:pos x="1429" y="511"/>
                  </a:cxn>
                  <a:cxn ang="0">
                    <a:pos x="1548" y="548"/>
                  </a:cxn>
                  <a:cxn ang="0">
                    <a:pos x="1561" y="678"/>
                  </a:cxn>
                  <a:cxn ang="0">
                    <a:pos x="1720" y="738"/>
                  </a:cxn>
                  <a:cxn ang="0">
                    <a:pos x="1786" y="682"/>
                  </a:cxn>
                  <a:cxn ang="0">
                    <a:pos x="1878" y="714"/>
                  </a:cxn>
                  <a:cxn ang="0">
                    <a:pos x="1865" y="885"/>
                  </a:cxn>
                  <a:cxn ang="0">
                    <a:pos x="1693" y="1031"/>
                  </a:cxn>
                  <a:cxn ang="0">
                    <a:pos x="1733" y="1120"/>
                  </a:cxn>
                  <a:cxn ang="0">
                    <a:pos x="1839" y="1205"/>
                  </a:cxn>
                  <a:cxn ang="0">
                    <a:pos x="2117" y="1294"/>
                  </a:cxn>
                  <a:cxn ang="0">
                    <a:pos x="2355" y="1209"/>
                  </a:cxn>
                  <a:cxn ang="0">
                    <a:pos x="2447" y="1169"/>
                  </a:cxn>
                  <a:cxn ang="0">
                    <a:pos x="2606" y="1096"/>
                  </a:cxn>
                  <a:cxn ang="0">
                    <a:pos x="2765" y="982"/>
                  </a:cxn>
                  <a:cxn ang="0">
                    <a:pos x="2884" y="872"/>
                  </a:cxn>
                  <a:cxn ang="0">
                    <a:pos x="2977" y="812"/>
                  </a:cxn>
                  <a:cxn ang="0">
                    <a:pos x="2937" y="779"/>
                  </a:cxn>
                  <a:cxn ang="0">
                    <a:pos x="2805" y="694"/>
                  </a:cxn>
                  <a:cxn ang="0">
                    <a:pos x="2725" y="568"/>
                  </a:cxn>
                  <a:cxn ang="0">
                    <a:pos x="2739" y="292"/>
                  </a:cxn>
                  <a:cxn ang="0">
                    <a:pos x="2619" y="195"/>
                  </a:cxn>
                  <a:cxn ang="0">
                    <a:pos x="2712" y="162"/>
                  </a:cxn>
                  <a:cxn ang="0">
                    <a:pos x="2262" y="8"/>
                  </a:cxn>
                  <a:cxn ang="0">
                    <a:pos x="2090" y="53"/>
                  </a:cxn>
                  <a:cxn ang="0">
                    <a:pos x="1693" y="211"/>
                  </a:cxn>
                  <a:cxn ang="0">
                    <a:pos x="1349" y="365"/>
                  </a:cxn>
                  <a:cxn ang="0">
                    <a:pos x="1204" y="369"/>
                  </a:cxn>
                  <a:cxn ang="0">
                    <a:pos x="1138" y="207"/>
                  </a:cxn>
                  <a:cxn ang="0">
                    <a:pos x="952" y="199"/>
                  </a:cxn>
                  <a:cxn ang="0">
                    <a:pos x="701" y="304"/>
                  </a:cxn>
                  <a:cxn ang="0">
                    <a:pos x="529" y="519"/>
                  </a:cxn>
                  <a:cxn ang="0">
                    <a:pos x="463" y="795"/>
                  </a:cxn>
                  <a:cxn ang="0">
                    <a:pos x="476" y="925"/>
                  </a:cxn>
                  <a:cxn ang="0">
                    <a:pos x="529" y="1083"/>
                  </a:cxn>
                  <a:cxn ang="0">
                    <a:pos x="595" y="1189"/>
                  </a:cxn>
                  <a:cxn ang="0">
                    <a:pos x="450" y="1379"/>
                  </a:cxn>
                  <a:cxn ang="0">
                    <a:pos x="251" y="1448"/>
                  </a:cxn>
                  <a:cxn ang="0">
                    <a:pos x="225" y="1465"/>
                  </a:cxn>
                  <a:cxn ang="0">
                    <a:pos x="225" y="1473"/>
                  </a:cxn>
                  <a:cxn ang="0">
                    <a:pos x="119" y="1501"/>
                  </a:cxn>
                  <a:cxn ang="0">
                    <a:pos x="13" y="1599"/>
                  </a:cxn>
                  <a:cxn ang="0">
                    <a:pos x="158" y="1623"/>
                  </a:cxn>
                </a:cxnLst>
                <a:rect l="0" t="0" r="r" b="b"/>
                <a:pathLst>
                  <a:path w="2990" h="1623">
                    <a:moveTo>
                      <a:pt x="158" y="1623"/>
                    </a:moveTo>
                    <a:lnTo>
                      <a:pt x="727" y="1586"/>
                    </a:lnTo>
                    <a:lnTo>
                      <a:pt x="754" y="1574"/>
                    </a:lnTo>
                    <a:lnTo>
                      <a:pt x="780" y="1562"/>
                    </a:lnTo>
                    <a:lnTo>
                      <a:pt x="820" y="1554"/>
                    </a:lnTo>
                    <a:lnTo>
                      <a:pt x="860" y="1542"/>
                    </a:lnTo>
                    <a:lnTo>
                      <a:pt x="886" y="1530"/>
                    </a:lnTo>
                    <a:lnTo>
                      <a:pt x="926" y="1517"/>
                    </a:lnTo>
                    <a:lnTo>
                      <a:pt x="952" y="1501"/>
                    </a:lnTo>
                    <a:lnTo>
                      <a:pt x="979" y="1489"/>
                    </a:lnTo>
                    <a:lnTo>
                      <a:pt x="1005" y="1481"/>
                    </a:lnTo>
                    <a:lnTo>
                      <a:pt x="1018" y="1473"/>
                    </a:lnTo>
                    <a:lnTo>
                      <a:pt x="1045" y="1465"/>
                    </a:lnTo>
                    <a:lnTo>
                      <a:pt x="1058" y="1457"/>
                    </a:lnTo>
                    <a:lnTo>
                      <a:pt x="1085" y="1448"/>
                    </a:lnTo>
                    <a:lnTo>
                      <a:pt x="1098" y="1440"/>
                    </a:lnTo>
                    <a:lnTo>
                      <a:pt x="1124" y="1432"/>
                    </a:lnTo>
                    <a:lnTo>
                      <a:pt x="1151" y="1424"/>
                    </a:lnTo>
                    <a:lnTo>
                      <a:pt x="1164" y="1416"/>
                    </a:lnTo>
                    <a:lnTo>
                      <a:pt x="1190" y="1408"/>
                    </a:lnTo>
                    <a:lnTo>
                      <a:pt x="1217" y="1400"/>
                    </a:lnTo>
                    <a:lnTo>
                      <a:pt x="1243" y="1396"/>
                    </a:lnTo>
                    <a:lnTo>
                      <a:pt x="1283" y="1388"/>
                    </a:lnTo>
                    <a:lnTo>
                      <a:pt x="1310" y="1379"/>
                    </a:lnTo>
                    <a:lnTo>
                      <a:pt x="1336" y="1371"/>
                    </a:lnTo>
                    <a:lnTo>
                      <a:pt x="1362" y="1363"/>
                    </a:lnTo>
                    <a:lnTo>
                      <a:pt x="1402" y="1363"/>
                    </a:lnTo>
                    <a:lnTo>
                      <a:pt x="1429" y="1359"/>
                    </a:lnTo>
                    <a:lnTo>
                      <a:pt x="1455" y="1355"/>
                    </a:lnTo>
                    <a:lnTo>
                      <a:pt x="1482" y="1351"/>
                    </a:lnTo>
                    <a:lnTo>
                      <a:pt x="1508" y="1351"/>
                    </a:lnTo>
                    <a:lnTo>
                      <a:pt x="1534" y="1347"/>
                    </a:lnTo>
                    <a:lnTo>
                      <a:pt x="1561" y="1347"/>
                    </a:lnTo>
                    <a:lnTo>
                      <a:pt x="1587" y="1351"/>
                    </a:lnTo>
                    <a:lnTo>
                      <a:pt x="1601" y="1359"/>
                    </a:lnTo>
                    <a:lnTo>
                      <a:pt x="1601" y="1367"/>
                    </a:lnTo>
                    <a:lnTo>
                      <a:pt x="1601" y="1375"/>
                    </a:lnTo>
                    <a:lnTo>
                      <a:pt x="1601" y="1384"/>
                    </a:lnTo>
                    <a:lnTo>
                      <a:pt x="1587" y="1392"/>
                    </a:lnTo>
                    <a:lnTo>
                      <a:pt x="1561" y="1400"/>
                    </a:lnTo>
                    <a:lnTo>
                      <a:pt x="1548" y="1408"/>
                    </a:lnTo>
                    <a:lnTo>
                      <a:pt x="1521" y="1416"/>
                    </a:lnTo>
                    <a:lnTo>
                      <a:pt x="1508" y="1420"/>
                    </a:lnTo>
                    <a:lnTo>
                      <a:pt x="1508" y="1420"/>
                    </a:lnTo>
                    <a:lnTo>
                      <a:pt x="1495" y="1424"/>
                    </a:lnTo>
                    <a:lnTo>
                      <a:pt x="1495" y="1428"/>
                    </a:lnTo>
                    <a:lnTo>
                      <a:pt x="1495" y="1432"/>
                    </a:lnTo>
                    <a:lnTo>
                      <a:pt x="1482" y="1436"/>
                    </a:lnTo>
                    <a:lnTo>
                      <a:pt x="1468" y="1436"/>
                    </a:lnTo>
                    <a:lnTo>
                      <a:pt x="1455" y="1432"/>
                    </a:lnTo>
                    <a:lnTo>
                      <a:pt x="1495" y="1432"/>
                    </a:lnTo>
                    <a:lnTo>
                      <a:pt x="1534" y="1428"/>
                    </a:lnTo>
                    <a:lnTo>
                      <a:pt x="1574" y="1424"/>
                    </a:lnTo>
                    <a:lnTo>
                      <a:pt x="1614" y="1416"/>
                    </a:lnTo>
                    <a:lnTo>
                      <a:pt x="1667" y="1408"/>
                    </a:lnTo>
                    <a:lnTo>
                      <a:pt x="1706" y="1400"/>
                    </a:lnTo>
                    <a:lnTo>
                      <a:pt x="1746" y="1396"/>
                    </a:lnTo>
                    <a:lnTo>
                      <a:pt x="1786" y="1392"/>
                    </a:lnTo>
                    <a:lnTo>
                      <a:pt x="1812" y="1388"/>
                    </a:lnTo>
                    <a:lnTo>
                      <a:pt x="1852" y="1384"/>
                    </a:lnTo>
                    <a:lnTo>
                      <a:pt x="1878" y="1379"/>
                    </a:lnTo>
                    <a:lnTo>
                      <a:pt x="1905" y="1375"/>
                    </a:lnTo>
                    <a:lnTo>
                      <a:pt x="1918" y="1367"/>
                    </a:lnTo>
                    <a:lnTo>
                      <a:pt x="1945" y="1363"/>
                    </a:lnTo>
                    <a:lnTo>
                      <a:pt x="1958" y="1351"/>
                    </a:lnTo>
                    <a:lnTo>
                      <a:pt x="1958" y="1343"/>
                    </a:lnTo>
                    <a:lnTo>
                      <a:pt x="1878" y="1315"/>
                    </a:lnTo>
                    <a:lnTo>
                      <a:pt x="1812" y="1290"/>
                    </a:lnTo>
                    <a:lnTo>
                      <a:pt x="1773" y="1258"/>
                    </a:lnTo>
                    <a:lnTo>
                      <a:pt x="1733" y="1225"/>
                    </a:lnTo>
                    <a:lnTo>
                      <a:pt x="1706" y="1197"/>
                    </a:lnTo>
                    <a:lnTo>
                      <a:pt x="1667" y="1164"/>
                    </a:lnTo>
                    <a:lnTo>
                      <a:pt x="1627" y="1128"/>
                    </a:lnTo>
                    <a:lnTo>
                      <a:pt x="1587" y="1096"/>
                    </a:lnTo>
                    <a:lnTo>
                      <a:pt x="1561" y="1087"/>
                    </a:lnTo>
                    <a:lnTo>
                      <a:pt x="1548" y="1075"/>
                    </a:lnTo>
                    <a:lnTo>
                      <a:pt x="1534" y="1067"/>
                    </a:lnTo>
                    <a:lnTo>
                      <a:pt x="1521" y="1059"/>
                    </a:lnTo>
                    <a:lnTo>
                      <a:pt x="1508" y="1047"/>
                    </a:lnTo>
                    <a:lnTo>
                      <a:pt x="1495" y="1039"/>
                    </a:lnTo>
                    <a:lnTo>
                      <a:pt x="1482" y="1035"/>
                    </a:lnTo>
                    <a:lnTo>
                      <a:pt x="1468" y="1027"/>
                    </a:lnTo>
                    <a:lnTo>
                      <a:pt x="1495" y="1108"/>
                    </a:lnTo>
                    <a:lnTo>
                      <a:pt x="1495" y="1112"/>
                    </a:lnTo>
                    <a:lnTo>
                      <a:pt x="1508" y="1112"/>
                    </a:lnTo>
                    <a:lnTo>
                      <a:pt x="1508" y="1112"/>
                    </a:lnTo>
                    <a:lnTo>
                      <a:pt x="1521" y="1112"/>
                    </a:lnTo>
                    <a:lnTo>
                      <a:pt x="1534" y="1116"/>
                    </a:lnTo>
                    <a:lnTo>
                      <a:pt x="1534" y="1116"/>
                    </a:lnTo>
                    <a:lnTo>
                      <a:pt x="1521" y="1120"/>
                    </a:lnTo>
                    <a:lnTo>
                      <a:pt x="1508" y="1120"/>
                    </a:lnTo>
                    <a:lnTo>
                      <a:pt x="1508" y="1124"/>
                    </a:lnTo>
                    <a:lnTo>
                      <a:pt x="1508" y="1124"/>
                    </a:lnTo>
                    <a:lnTo>
                      <a:pt x="1508" y="1128"/>
                    </a:lnTo>
                    <a:lnTo>
                      <a:pt x="1495" y="1128"/>
                    </a:lnTo>
                    <a:lnTo>
                      <a:pt x="1495" y="1132"/>
                    </a:lnTo>
                    <a:lnTo>
                      <a:pt x="1495" y="1132"/>
                    </a:lnTo>
                    <a:lnTo>
                      <a:pt x="1495" y="1136"/>
                    </a:lnTo>
                    <a:lnTo>
                      <a:pt x="1482" y="1136"/>
                    </a:lnTo>
                    <a:lnTo>
                      <a:pt x="1429" y="1128"/>
                    </a:lnTo>
                    <a:lnTo>
                      <a:pt x="1389" y="1116"/>
                    </a:lnTo>
                    <a:lnTo>
                      <a:pt x="1362" y="1100"/>
                    </a:lnTo>
                    <a:lnTo>
                      <a:pt x="1349" y="1083"/>
                    </a:lnTo>
                    <a:lnTo>
                      <a:pt x="1336" y="1067"/>
                    </a:lnTo>
                    <a:lnTo>
                      <a:pt x="1323" y="1051"/>
                    </a:lnTo>
                    <a:lnTo>
                      <a:pt x="1310" y="1035"/>
                    </a:lnTo>
                    <a:lnTo>
                      <a:pt x="1310" y="1018"/>
                    </a:lnTo>
                    <a:lnTo>
                      <a:pt x="1310" y="986"/>
                    </a:lnTo>
                    <a:lnTo>
                      <a:pt x="1310" y="949"/>
                    </a:lnTo>
                    <a:lnTo>
                      <a:pt x="1310" y="917"/>
                    </a:lnTo>
                    <a:lnTo>
                      <a:pt x="1323" y="885"/>
                    </a:lnTo>
                    <a:lnTo>
                      <a:pt x="1336" y="852"/>
                    </a:lnTo>
                    <a:lnTo>
                      <a:pt x="1349" y="820"/>
                    </a:lnTo>
                    <a:lnTo>
                      <a:pt x="1362" y="783"/>
                    </a:lnTo>
                    <a:lnTo>
                      <a:pt x="1362" y="751"/>
                    </a:lnTo>
                    <a:lnTo>
                      <a:pt x="1376" y="718"/>
                    </a:lnTo>
                    <a:lnTo>
                      <a:pt x="1389" y="690"/>
                    </a:lnTo>
                    <a:lnTo>
                      <a:pt x="1402" y="661"/>
                    </a:lnTo>
                    <a:lnTo>
                      <a:pt x="1415" y="633"/>
                    </a:lnTo>
                    <a:lnTo>
                      <a:pt x="1415" y="605"/>
                    </a:lnTo>
                    <a:lnTo>
                      <a:pt x="1429" y="576"/>
                    </a:lnTo>
                    <a:lnTo>
                      <a:pt x="1415" y="548"/>
                    </a:lnTo>
                    <a:lnTo>
                      <a:pt x="1402" y="515"/>
                    </a:lnTo>
                    <a:lnTo>
                      <a:pt x="1402" y="511"/>
                    </a:lnTo>
                    <a:lnTo>
                      <a:pt x="1415" y="511"/>
                    </a:lnTo>
                    <a:lnTo>
                      <a:pt x="1429" y="511"/>
                    </a:lnTo>
                    <a:lnTo>
                      <a:pt x="1442" y="511"/>
                    </a:lnTo>
                    <a:lnTo>
                      <a:pt x="1468" y="511"/>
                    </a:lnTo>
                    <a:lnTo>
                      <a:pt x="1482" y="511"/>
                    </a:lnTo>
                    <a:lnTo>
                      <a:pt x="1495" y="511"/>
                    </a:lnTo>
                    <a:lnTo>
                      <a:pt x="1508" y="511"/>
                    </a:lnTo>
                    <a:lnTo>
                      <a:pt x="1534" y="528"/>
                    </a:lnTo>
                    <a:lnTo>
                      <a:pt x="1548" y="548"/>
                    </a:lnTo>
                    <a:lnTo>
                      <a:pt x="1548" y="568"/>
                    </a:lnTo>
                    <a:lnTo>
                      <a:pt x="1548" y="584"/>
                    </a:lnTo>
                    <a:lnTo>
                      <a:pt x="1534" y="605"/>
                    </a:lnTo>
                    <a:lnTo>
                      <a:pt x="1521" y="625"/>
                    </a:lnTo>
                    <a:lnTo>
                      <a:pt x="1521" y="645"/>
                    </a:lnTo>
                    <a:lnTo>
                      <a:pt x="1534" y="665"/>
                    </a:lnTo>
                    <a:lnTo>
                      <a:pt x="1561" y="678"/>
                    </a:lnTo>
                    <a:lnTo>
                      <a:pt x="1587" y="686"/>
                    </a:lnTo>
                    <a:lnTo>
                      <a:pt x="1614" y="694"/>
                    </a:lnTo>
                    <a:lnTo>
                      <a:pt x="1640" y="702"/>
                    </a:lnTo>
                    <a:lnTo>
                      <a:pt x="1667" y="710"/>
                    </a:lnTo>
                    <a:lnTo>
                      <a:pt x="1680" y="722"/>
                    </a:lnTo>
                    <a:lnTo>
                      <a:pt x="1706" y="730"/>
                    </a:lnTo>
                    <a:lnTo>
                      <a:pt x="1720" y="738"/>
                    </a:lnTo>
                    <a:lnTo>
                      <a:pt x="1733" y="730"/>
                    </a:lnTo>
                    <a:lnTo>
                      <a:pt x="1746" y="722"/>
                    </a:lnTo>
                    <a:lnTo>
                      <a:pt x="1746" y="714"/>
                    </a:lnTo>
                    <a:lnTo>
                      <a:pt x="1759" y="706"/>
                    </a:lnTo>
                    <a:lnTo>
                      <a:pt x="1759" y="698"/>
                    </a:lnTo>
                    <a:lnTo>
                      <a:pt x="1773" y="690"/>
                    </a:lnTo>
                    <a:lnTo>
                      <a:pt x="1786" y="682"/>
                    </a:lnTo>
                    <a:lnTo>
                      <a:pt x="1812" y="678"/>
                    </a:lnTo>
                    <a:lnTo>
                      <a:pt x="1839" y="678"/>
                    </a:lnTo>
                    <a:lnTo>
                      <a:pt x="1852" y="682"/>
                    </a:lnTo>
                    <a:lnTo>
                      <a:pt x="1865" y="690"/>
                    </a:lnTo>
                    <a:lnTo>
                      <a:pt x="1878" y="698"/>
                    </a:lnTo>
                    <a:lnTo>
                      <a:pt x="1878" y="706"/>
                    </a:lnTo>
                    <a:lnTo>
                      <a:pt x="1878" y="714"/>
                    </a:lnTo>
                    <a:lnTo>
                      <a:pt x="1878" y="722"/>
                    </a:lnTo>
                    <a:lnTo>
                      <a:pt x="1892" y="734"/>
                    </a:lnTo>
                    <a:lnTo>
                      <a:pt x="1892" y="763"/>
                    </a:lnTo>
                    <a:lnTo>
                      <a:pt x="1878" y="795"/>
                    </a:lnTo>
                    <a:lnTo>
                      <a:pt x="1878" y="824"/>
                    </a:lnTo>
                    <a:lnTo>
                      <a:pt x="1878" y="856"/>
                    </a:lnTo>
                    <a:lnTo>
                      <a:pt x="1865" y="885"/>
                    </a:lnTo>
                    <a:lnTo>
                      <a:pt x="1852" y="913"/>
                    </a:lnTo>
                    <a:lnTo>
                      <a:pt x="1812" y="941"/>
                    </a:lnTo>
                    <a:lnTo>
                      <a:pt x="1773" y="970"/>
                    </a:lnTo>
                    <a:lnTo>
                      <a:pt x="1759" y="986"/>
                    </a:lnTo>
                    <a:lnTo>
                      <a:pt x="1733" y="1002"/>
                    </a:lnTo>
                    <a:lnTo>
                      <a:pt x="1706" y="1018"/>
                    </a:lnTo>
                    <a:lnTo>
                      <a:pt x="1693" y="1031"/>
                    </a:lnTo>
                    <a:lnTo>
                      <a:pt x="1667" y="1047"/>
                    </a:lnTo>
                    <a:lnTo>
                      <a:pt x="1667" y="1063"/>
                    </a:lnTo>
                    <a:lnTo>
                      <a:pt x="1667" y="1075"/>
                    </a:lnTo>
                    <a:lnTo>
                      <a:pt x="1693" y="1087"/>
                    </a:lnTo>
                    <a:lnTo>
                      <a:pt x="1706" y="1100"/>
                    </a:lnTo>
                    <a:lnTo>
                      <a:pt x="1720" y="1108"/>
                    </a:lnTo>
                    <a:lnTo>
                      <a:pt x="1733" y="1120"/>
                    </a:lnTo>
                    <a:lnTo>
                      <a:pt x="1746" y="1128"/>
                    </a:lnTo>
                    <a:lnTo>
                      <a:pt x="1746" y="1140"/>
                    </a:lnTo>
                    <a:lnTo>
                      <a:pt x="1759" y="1148"/>
                    </a:lnTo>
                    <a:lnTo>
                      <a:pt x="1773" y="1160"/>
                    </a:lnTo>
                    <a:lnTo>
                      <a:pt x="1786" y="1169"/>
                    </a:lnTo>
                    <a:lnTo>
                      <a:pt x="1812" y="1185"/>
                    </a:lnTo>
                    <a:lnTo>
                      <a:pt x="1839" y="1205"/>
                    </a:lnTo>
                    <a:lnTo>
                      <a:pt x="1865" y="1225"/>
                    </a:lnTo>
                    <a:lnTo>
                      <a:pt x="1892" y="1246"/>
                    </a:lnTo>
                    <a:lnTo>
                      <a:pt x="1918" y="1262"/>
                    </a:lnTo>
                    <a:lnTo>
                      <a:pt x="1958" y="1278"/>
                    </a:lnTo>
                    <a:lnTo>
                      <a:pt x="1998" y="1290"/>
                    </a:lnTo>
                    <a:lnTo>
                      <a:pt x="2064" y="1302"/>
                    </a:lnTo>
                    <a:lnTo>
                      <a:pt x="2117" y="1294"/>
                    </a:lnTo>
                    <a:lnTo>
                      <a:pt x="2156" y="1282"/>
                    </a:lnTo>
                    <a:lnTo>
                      <a:pt x="2183" y="1270"/>
                    </a:lnTo>
                    <a:lnTo>
                      <a:pt x="2222" y="1258"/>
                    </a:lnTo>
                    <a:lnTo>
                      <a:pt x="2249" y="1246"/>
                    </a:lnTo>
                    <a:lnTo>
                      <a:pt x="2289" y="1229"/>
                    </a:lnTo>
                    <a:lnTo>
                      <a:pt x="2315" y="1221"/>
                    </a:lnTo>
                    <a:lnTo>
                      <a:pt x="2355" y="1209"/>
                    </a:lnTo>
                    <a:lnTo>
                      <a:pt x="2368" y="1201"/>
                    </a:lnTo>
                    <a:lnTo>
                      <a:pt x="2381" y="1197"/>
                    </a:lnTo>
                    <a:lnTo>
                      <a:pt x="2395" y="1189"/>
                    </a:lnTo>
                    <a:lnTo>
                      <a:pt x="2408" y="1185"/>
                    </a:lnTo>
                    <a:lnTo>
                      <a:pt x="2421" y="1177"/>
                    </a:lnTo>
                    <a:lnTo>
                      <a:pt x="2434" y="1173"/>
                    </a:lnTo>
                    <a:lnTo>
                      <a:pt x="2447" y="1169"/>
                    </a:lnTo>
                    <a:lnTo>
                      <a:pt x="2461" y="1160"/>
                    </a:lnTo>
                    <a:lnTo>
                      <a:pt x="2487" y="1152"/>
                    </a:lnTo>
                    <a:lnTo>
                      <a:pt x="2514" y="1140"/>
                    </a:lnTo>
                    <a:lnTo>
                      <a:pt x="2540" y="1132"/>
                    </a:lnTo>
                    <a:lnTo>
                      <a:pt x="2553" y="1120"/>
                    </a:lnTo>
                    <a:lnTo>
                      <a:pt x="2580" y="1108"/>
                    </a:lnTo>
                    <a:lnTo>
                      <a:pt x="2606" y="1096"/>
                    </a:lnTo>
                    <a:lnTo>
                      <a:pt x="2619" y="1083"/>
                    </a:lnTo>
                    <a:lnTo>
                      <a:pt x="2646" y="1075"/>
                    </a:lnTo>
                    <a:lnTo>
                      <a:pt x="2659" y="1055"/>
                    </a:lnTo>
                    <a:lnTo>
                      <a:pt x="2686" y="1039"/>
                    </a:lnTo>
                    <a:lnTo>
                      <a:pt x="2712" y="1018"/>
                    </a:lnTo>
                    <a:lnTo>
                      <a:pt x="2739" y="1002"/>
                    </a:lnTo>
                    <a:lnTo>
                      <a:pt x="2765" y="982"/>
                    </a:lnTo>
                    <a:lnTo>
                      <a:pt x="2791" y="966"/>
                    </a:lnTo>
                    <a:lnTo>
                      <a:pt x="2818" y="949"/>
                    </a:lnTo>
                    <a:lnTo>
                      <a:pt x="2831" y="929"/>
                    </a:lnTo>
                    <a:lnTo>
                      <a:pt x="2858" y="917"/>
                    </a:lnTo>
                    <a:lnTo>
                      <a:pt x="2871" y="905"/>
                    </a:lnTo>
                    <a:lnTo>
                      <a:pt x="2871" y="889"/>
                    </a:lnTo>
                    <a:lnTo>
                      <a:pt x="2884" y="872"/>
                    </a:lnTo>
                    <a:lnTo>
                      <a:pt x="2884" y="856"/>
                    </a:lnTo>
                    <a:lnTo>
                      <a:pt x="2897" y="840"/>
                    </a:lnTo>
                    <a:lnTo>
                      <a:pt x="2911" y="828"/>
                    </a:lnTo>
                    <a:lnTo>
                      <a:pt x="2937" y="816"/>
                    </a:lnTo>
                    <a:lnTo>
                      <a:pt x="2950" y="816"/>
                    </a:lnTo>
                    <a:lnTo>
                      <a:pt x="2963" y="812"/>
                    </a:lnTo>
                    <a:lnTo>
                      <a:pt x="2977" y="812"/>
                    </a:lnTo>
                    <a:lnTo>
                      <a:pt x="2977" y="807"/>
                    </a:lnTo>
                    <a:lnTo>
                      <a:pt x="2990" y="803"/>
                    </a:lnTo>
                    <a:lnTo>
                      <a:pt x="2990" y="799"/>
                    </a:lnTo>
                    <a:lnTo>
                      <a:pt x="2990" y="799"/>
                    </a:lnTo>
                    <a:lnTo>
                      <a:pt x="2990" y="795"/>
                    </a:lnTo>
                    <a:lnTo>
                      <a:pt x="2963" y="787"/>
                    </a:lnTo>
                    <a:lnTo>
                      <a:pt x="2937" y="779"/>
                    </a:lnTo>
                    <a:lnTo>
                      <a:pt x="2924" y="767"/>
                    </a:lnTo>
                    <a:lnTo>
                      <a:pt x="2911" y="755"/>
                    </a:lnTo>
                    <a:lnTo>
                      <a:pt x="2897" y="743"/>
                    </a:lnTo>
                    <a:lnTo>
                      <a:pt x="2871" y="730"/>
                    </a:lnTo>
                    <a:lnTo>
                      <a:pt x="2858" y="718"/>
                    </a:lnTo>
                    <a:lnTo>
                      <a:pt x="2818" y="710"/>
                    </a:lnTo>
                    <a:lnTo>
                      <a:pt x="2805" y="694"/>
                    </a:lnTo>
                    <a:lnTo>
                      <a:pt x="2778" y="678"/>
                    </a:lnTo>
                    <a:lnTo>
                      <a:pt x="2765" y="661"/>
                    </a:lnTo>
                    <a:lnTo>
                      <a:pt x="2765" y="645"/>
                    </a:lnTo>
                    <a:lnTo>
                      <a:pt x="2752" y="625"/>
                    </a:lnTo>
                    <a:lnTo>
                      <a:pt x="2739" y="609"/>
                    </a:lnTo>
                    <a:lnTo>
                      <a:pt x="2739" y="588"/>
                    </a:lnTo>
                    <a:lnTo>
                      <a:pt x="2725" y="568"/>
                    </a:lnTo>
                    <a:lnTo>
                      <a:pt x="2725" y="528"/>
                    </a:lnTo>
                    <a:lnTo>
                      <a:pt x="2739" y="491"/>
                    </a:lnTo>
                    <a:lnTo>
                      <a:pt x="2752" y="450"/>
                    </a:lnTo>
                    <a:lnTo>
                      <a:pt x="2752" y="410"/>
                    </a:lnTo>
                    <a:lnTo>
                      <a:pt x="2752" y="369"/>
                    </a:lnTo>
                    <a:lnTo>
                      <a:pt x="2752" y="333"/>
                    </a:lnTo>
                    <a:lnTo>
                      <a:pt x="2739" y="292"/>
                    </a:lnTo>
                    <a:lnTo>
                      <a:pt x="2725" y="256"/>
                    </a:lnTo>
                    <a:lnTo>
                      <a:pt x="2712" y="244"/>
                    </a:lnTo>
                    <a:lnTo>
                      <a:pt x="2699" y="235"/>
                    </a:lnTo>
                    <a:lnTo>
                      <a:pt x="2672" y="223"/>
                    </a:lnTo>
                    <a:lnTo>
                      <a:pt x="2646" y="215"/>
                    </a:lnTo>
                    <a:lnTo>
                      <a:pt x="2633" y="207"/>
                    </a:lnTo>
                    <a:lnTo>
                      <a:pt x="2619" y="195"/>
                    </a:lnTo>
                    <a:lnTo>
                      <a:pt x="2606" y="187"/>
                    </a:lnTo>
                    <a:lnTo>
                      <a:pt x="2606" y="175"/>
                    </a:lnTo>
                    <a:lnTo>
                      <a:pt x="2633" y="166"/>
                    </a:lnTo>
                    <a:lnTo>
                      <a:pt x="2646" y="162"/>
                    </a:lnTo>
                    <a:lnTo>
                      <a:pt x="2672" y="162"/>
                    </a:lnTo>
                    <a:lnTo>
                      <a:pt x="2686" y="162"/>
                    </a:lnTo>
                    <a:lnTo>
                      <a:pt x="2712" y="162"/>
                    </a:lnTo>
                    <a:lnTo>
                      <a:pt x="2725" y="158"/>
                    </a:lnTo>
                    <a:lnTo>
                      <a:pt x="2739" y="158"/>
                    </a:lnTo>
                    <a:lnTo>
                      <a:pt x="2752" y="154"/>
                    </a:lnTo>
                    <a:lnTo>
                      <a:pt x="2275" y="0"/>
                    </a:lnTo>
                    <a:lnTo>
                      <a:pt x="2262" y="0"/>
                    </a:lnTo>
                    <a:lnTo>
                      <a:pt x="2262" y="4"/>
                    </a:lnTo>
                    <a:lnTo>
                      <a:pt x="2262" y="8"/>
                    </a:lnTo>
                    <a:lnTo>
                      <a:pt x="2262" y="12"/>
                    </a:lnTo>
                    <a:lnTo>
                      <a:pt x="2262" y="16"/>
                    </a:lnTo>
                    <a:lnTo>
                      <a:pt x="2249" y="20"/>
                    </a:lnTo>
                    <a:lnTo>
                      <a:pt x="2249" y="20"/>
                    </a:lnTo>
                    <a:lnTo>
                      <a:pt x="2222" y="24"/>
                    </a:lnTo>
                    <a:lnTo>
                      <a:pt x="2156" y="37"/>
                    </a:lnTo>
                    <a:lnTo>
                      <a:pt x="2090" y="53"/>
                    </a:lnTo>
                    <a:lnTo>
                      <a:pt x="2024" y="69"/>
                    </a:lnTo>
                    <a:lnTo>
                      <a:pt x="1971" y="89"/>
                    </a:lnTo>
                    <a:lnTo>
                      <a:pt x="1905" y="114"/>
                    </a:lnTo>
                    <a:lnTo>
                      <a:pt x="1852" y="138"/>
                    </a:lnTo>
                    <a:lnTo>
                      <a:pt x="1799" y="162"/>
                    </a:lnTo>
                    <a:lnTo>
                      <a:pt x="1746" y="183"/>
                    </a:lnTo>
                    <a:lnTo>
                      <a:pt x="1693" y="211"/>
                    </a:lnTo>
                    <a:lnTo>
                      <a:pt x="1654" y="235"/>
                    </a:lnTo>
                    <a:lnTo>
                      <a:pt x="1601" y="256"/>
                    </a:lnTo>
                    <a:lnTo>
                      <a:pt x="1561" y="280"/>
                    </a:lnTo>
                    <a:lnTo>
                      <a:pt x="1521" y="300"/>
                    </a:lnTo>
                    <a:lnTo>
                      <a:pt x="1468" y="325"/>
                    </a:lnTo>
                    <a:lnTo>
                      <a:pt x="1415" y="345"/>
                    </a:lnTo>
                    <a:lnTo>
                      <a:pt x="1349" y="365"/>
                    </a:lnTo>
                    <a:lnTo>
                      <a:pt x="1323" y="369"/>
                    </a:lnTo>
                    <a:lnTo>
                      <a:pt x="1296" y="373"/>
                    </a:lnTo>
                    <a:lnTo>
                      <a:pt x="1283" y="373"/>
                    </a:lnTo>
                    <a:lnTo>
                      <a:pt x="1257" y="373"/>
                    </a:lnTo>
                    <a:lnTo>
                      <a:pt x="1230" y="373"/>
                    </a:lnTo>
                    <a:lnTo>
                      <a:pt x="1217" y="373"/>
                    </a:lnTo>
                    <a:lnTo>
                      <a:pt x="1204" y="369"/>
                    </a:lnTo>
                    <a:lnTo>
                      <a:pt x="1190" y="369"/>
                    </a:lnTo>
                    <a:lnTo>
                      <a:pt x="1164" y="341"/>
                    </a:lnTo>
                    <a:lnTo>
                      <a:pt x="1151" y="312"/>
                    </a:lnTo>
                    <a:lnTo>
                      <a:pt x="1138" y="288"/>
                    </a:lnTo>
                    <a:lnTo>
                      <a:pt x="1138" y="260"/>
                    </a:lnTo>
                    <a:lnTo>
                      <a:pt x="1138" y="235"/>
                    </a:lnTo>
                    <a:lnTo>
                      <a:pt x="1138" y="207"/>
                    </a:lnTo>
                    <a:lnTo>
                      <a:pt x="1138" y="183"/>
                    </a:lnTo>
                    <a:lnTo>
                      <a:pt x="1138" y="154"/>
                    </a:lnTo>
                    <a:lnTo>
                      <a:pt x="1098" y="162"/>
                    </a:lnTo>
                    <a:lnTo>
                      <a:pt x="1058" y="175"/>
                    </a:lnTo>
                    <a:lnTo>
                      <a:pt x="1018" y="183"/>
                    </a:lnTo>
                    <a:lnTo>
                      <a:pt x="992" y="191"/>
                    </a:lnTo>
                    <a:lnTo>
                      <a:pt x="952" y="199"/>
                    </a:lnTo>
                    <a:lnTo>
                      <a:pt x="899" y="207"/>
                    </a:lnTo>
                    <a:lnTo>
                      <a:pt x="860" y="215"/>
                    </a:lnTo>
                    <a:lnTo>
                      <a:pt x="807" y="219"/>
                    </a:lnTo>
                    <a:lnTo>
                      <a:pt x="780" y="244"/>
                    </a:lnTo>
                    <a:lnTo>
                      <a:pt x="754" y="264"/>
                    </a:lnTo>
                    <a:lnTo>
                      <a:pt x="727" y="284"/>
                    </a:lnTo>
                    <a:lnTo>
                      <a:pt x="701" y="304"/>
                    </a:lnTo>
                    <a:lnTo>
                      <a:pt x="674" y="325"/>
                    </a:lnTo>
                    <a:lnTo>
                      <a:pt x="648" y="345"/>
                    </a:lnTo>
                    <a:lnTo>
                      <a:pt x="635" y="361"/>
                    </a:lnTo>
                    <a:lnTo>
                      <a:pt x="608" y="377"/>
                    </a:lnTo>
                    <a:lnTo>
                      <a:pt x="582" y="426"/>
                    </a:lnTo>
                    <a:lnTo>
                      <a:pt x="555" y="471"/>
                    </a:lnTo>
                    <a:lnTo>
                      <a:pt x="529" y="519"/>
                    </a:lnTo>
                    <a:lnTo>
                      <a:pt x="489" y="564"/>
                    </a:lnTo>
                    <a:lnTo>
                      <a:pt x="463" y="613"/>
                    </a:lnTo>
                    <a:lnTo>
                      <a:pt x="450" y="661"/>
                    </a:lnTo>
                    <a:lnTo>
                      <a:pt x="450" y="710"/>
                    </a:lnTo>
                    <a:lnTo>
                      <a:pt x="463" y="759"/>
                    </a:lnTo>
                    <a:lnTo>
                      <a:pt x="463" y="775"/>
                    </a:lnTo>
                    <a:lnTo>
                      <a:pt x="463" y="795"/>
                    </a:lnTo>
                    <a:lnTo>
                      <a:pt x="463" y="812"/>
                    </a:lnTo>
                    <a:lnTo>
                      <a:pt x="450" y="832"/>
                    </a:lnTo>
                    <a:lnTo>
                      <a:pt x="450" y="848"/>
                    </a:lnTo>
                    <a:lnTo>
                      <a:pt x="463" y="868"/>
                    </a:lnTo>
                    <a:lnTo>
                      <a:pt x="463" y="885"/>
                    </a:lnTo>
                    <a:lnTo>
                      <a:pt x="476" y="901"/>
                    </a:lnTo>
                    <a:lnTo>
                      <a:pt x="476" y="925"/>
                    </a:lnTo>
                    <a:lnTo>
                      <a:pt x="476" y="949"/>
                    </a:lnTo>
                    <a:lnTo>
                      <a:pt x="489" y="970"/>
                    </a:lnTo>
                    <a:lnTo>
                      <a:pt x="502" y="994"/>
                    </a:lnTo>
                    <a:lnTo>
                      <a:pt x="516" y="1018"/>
                    </a:lnTo>
                    <a:lnTo>
                      <a:pt x="529" y="1039"/>
                    </a:lnTo>
                    <a:lnTo>
                      <a:pt x="529" y="1063"/>
                    </a:lnTo>
                    <a:lnTo>
                      <a:pt x="529" y="1083"/>
                    </a:lnTo>
                    <a:lnTo>
                      <a:pt x="542" y="1100"/>
                    </a:lnTo>
                    <a:lnTo>
                      <a:pt x="555" y="1112"/>
                    </a:lnTo>
                    <a:lnTo>
                      <a:pt x="569" y="1128"/>
                    </a:lnTo>
                    <a:lnTo>
                      <a:pt x="569" y="1144"/>
                    </a:lnTo>
                    <a:lnTo>
                      <a:pt x="582" y="1156"/>
                    </a:lnTo>
                    <a:lnTo>
                      <a:pt x="595" y="1173"/>
                    </a:lnTo>
                    <a:lnTo>
                      <a:pt x="595" y="1189"/>
                    </a:lnTo>
                    <a:lnTo>
                      <a:pt x="608" y="1205"/>
                    </a:lnTo>
                    <a:lnTo>
                      <a:pt x="622" y="1237"/>
                    </a:lnTo>
                    <a:lnTo>
                      <a:pt x="622" y="1270"/>
                    </a:lnTo>
                    <a:lnTo>
                      <a:pt x="595" y="1298"/>
                    </a:lnTo>
                    <a:lnTo>
                      <a:pt x="555" y="1327"/>
                    </a:lnTo>
                    <a:lnTo>
                      <a:pt x="516" y="1355"/>
                    </a:lnTo>
                    <a:lnTo>
                      <a:pt x="450" y="1379"/>
                    </a:lnTo>
                    <a:lnTo>
                      <a:pt x="397" y="1404"/>
                    </a:lnTo>
                    <a:lnTo>
                      <a:pt x="330" y="1428"/>
                    </a:lnTo>
                    <a:lnTo>
                      <a:pt x="304" y="1432"/>
                    </a:lnTo>
                    <a:lnTo>
                      <a:pt x="291" y="1436"/>
                    </a:lnTo>
                    <a:lnTo>
                      <a:pt x="278" y="1440"/>
                    </a:lnTo>
                    <a:lnTo>
                      <a:pt x="264" y="1444"/>
                    </a:lnTo>
                    <a:lnTo>
                      <a:pt x="251" y="1448"/>
                    </a:lnTo>
                    <a:lnTo>
                      <a:pt x="251" y="1457"/>
                    </a:lnTo>
                    <a:lnTo>
                      <a:pt x="238" y="1457"/>
                    </a:lnTo>
                    <a:lnTo>
                      <a:pt x="225" y="1461"/>
                    </a:lnTo>
                    <a:lnTo>
                      <a:pt x="225" y="1461"/>
                    </a:lnTo>
                    <a:lnTo>
                      <a:pt x="225" y="1465"/>
                    </a:lnTo>
                    <a:lnTo>
                      <a:pt x="225" y="1465"/>
                    </a:lnTo>
                    <a:lnTo>
                      <a:pt x="225" y="1465"/>
                    </a:lnTo>
                    <a:lnTo>
                      <a:pt x="225" y="1469"/>
                    </a:lnTo>
                    <a:lnTo>
                      <a:pt x="238" y="1469"/>
                    </a:lnTo>
                    <a:lnTo>
                      <a:pt x="238" y="1473"/>
                    </a:lnTo>
                    <a:lnTo>
                      <a:pt x="238" y="1473"/>
                    </a:lnTo>
                    <a:lnTo>
                      <a:pt x="238" y="1473"/>
                    </a:lnTo>
                    <a:lnTo>
                      <a:pt x="225" y="1473"/>
                    </a:lnTo>
                    <a:lnTo>
                      <a:pt x="225" y="1473"/>
                    </a:lnTo>
                    <a:lnTo>
                      <a:pt x="211" y="1473"/>
                    </a:lnTo>
                    <a:lnTo>
                      <a:pt x="211" y="1473"/>
                    </a:lnTo>
                    <a:lnTo>
                      <a:pt x="198" y="1477"/>
                    </a:lnTo>
                    <a:lnTo>
                      <a:pt x="185" y="1477"/>
                    </a:lnTo>
                    <a:lnTo>
                      <a:pt x="185" y="1477"/>
                    </a:lnTo>
                    <a:lnTo>
                      <a:pt x="145" y="1489"/>
                    </a:lnTo>
                    <a:lnTo>
                      <a:pt x="119" y="1501"/>
                    </a:lnTo>
                    <a:lnTo>
                      <a:pt x="92" y="1513"/>
                    </a:lnTo>
                    <a:lnTo>
                      <a:pt x="66" y="1530"/>
                    </a:lnTo>
                    <a:lnTo>
                      <a:pt x="39" y="1546"/>
                    </a:lnTo>
                    <a:lnTo>
                      <a:pt x="26" y="1562"/>
                    </a:lnTo>
                    <a:lnTo>
                      <a:pt x="13" y="1578"/>
                    </a:lnTo>
                    <a:lnTo>
                      <a:pt x="0" y="1595"/>
                    </a:lnTo>
                    <a:lnTo>
                      <a:pt x="13" y="1599"/>
                    </a:lnTo>
                    <a:lnTo>
                      <a:pt x="39" y="1607"/>
                    </a:lnTo>
                    <a:lnTo>
                      <a:pt x="53" y="1611"/>
                    </a:lnTo>
                    <a:lnTo>
                      <a:pt x="66" y="1615"/>
                    </a:lnTo>
                    <a:lnTo>
                      <a:pt x="92" y="1615"/>
                    </a:lnTo>
                    <a:lnTo>
                      <a:pt x="119" y="1619"/>
                    </a:lnTo>
                    <a:lnTo>
                      <a:pt x="132" y="1623"/>
                    </a:lnTo>
                    <a:lnTo>
                      <a:pt x="158" y="1623"/>
                    </a:lnTo>
                    <a:close/>
                  </a:path>
                </a:pathLst>
              </a:custGeom>
              <a:solidFill>
                <a:srgbClr val="D9E0F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 name="Freeform 18"/>
              <p:cNvSpPr>
                <a:spLocks/>
              </p:cNvSpPr>
              <p:nvPr/>
            </p:nvSpPr>
            <p:spPr bwMode="auto">
              <a:xfrm>
                <a:off x="2947" y="6253"/>
                <a:ext cx="2898" cy="1818"/>
              </a:xfrm>
              <a:custGeom>
                <a:avLst/>
                <a:gdLst/>
                <a:ahLst/>
                <a:cxnLst>
                  <a:cxn ang="0">
                    <a:pos x="2117" y="1725"/>
                  </a:cxn>
                  <a:cxn ang="0">
                    <a:pos x="2038" y="1631"/>
                  </a:cxn>
                  <a:cxn ang="0">
                    <a:pos x="1932" y="1550"/>
                  </a:cxn>
                  <a:cxn ang="0">
                    <a:pos x="1800" y="1469"/>
                  </a:cxn>
                  <a:cxn ang="0">
                    <a:pos x="1681" y="1372"/>
                  </a:cxn>
                  <a:cxn ang="0">
                    <a:pos x="1720" y="1258"/>
                  </a:cxn>
                  <a:cxn ang="0">
                    <a:pos x="1787" y="1193"/>
                  </a:cxn>
                  <a:cxn ang="0">
                    <a:pos x="1813" y="1132"/>
                  </a:cxn>
                  <a:cxn ang="0">
                    <a:pos x="1892" y="1067"/>
                  </a:cxn>
                  <a:cxn ang="0">
                    <a:pos x="2025" y="958"/>
                  </a:cxn>
                  <a:cxn ang="0">
                    <a:pos x="2210" y="840"/>
                  </a:cxn>
                  <a:cxn ang="0">
                    <a:pos x="2488" y="649"/>
                  </a:cxn>
                  <a:cxn ang="0">
                    <a:pos x="2819" y="434"/>
                  </a:cxn>
                  <a:cxn ang="0">
                    <a:pos x="2885" y="378"/>
                  </a:cxn>
                  <a:cxn ang="0">
                    <a:pos x="2819" y="317"/>
                  </a:cxn>
                  <a:cxn ang="0">
                    <a:pos x="2805" y="276"/>
                  </a:cxn>
                  <a:cxn ang="0">
                    <a:pos x="2250" y="4"/>
                  </a:cxn>
                  <a:cxn ang="0">
                    <a:pos x="1972" y="4"/>
                  </a:cxn>
                  <a:cxn ang="0">
                    <a:pos x="2051" y="29"/>
                  </a:cxn>
                  <a:cxn ang="0">
                    <a:pos x="1998" y="57"/>
                  </a:cxn>
                  <a:cxn ang="0">
                    <a:pos x="1615" y="163"/>
                  </a:cxn>
                  <a:cxn ang="0">
                    <a:pos x="1297" y="292"/>
                  </a:cxn>
                  <a:cxn ang="0">
                    <a:pos x="1112" y="365"/>
                  </a:cxn>
                  <a:cxn ang="0">
                    <a:pos x="821" y="483"/>
                  </a:cxn>
                  <a:cxn ang="0">
                    <a:pos x="437" y="666"/>
                  </a:cxn>
                  <a:cxn ang="0">
                    <a:pos x="159" y="808"/>
                  </a:cxn>
                  <a:cxn ang="0">
                    <a:pos x="133" y="832"/>
                  </a:cxn>
                  <a:cxn ang="0">
                    <a:pos x="67" y="832"/>
                  </a:cxn>
                  <a:cxn ang="0">
                    <a:pos x="93" y="881"/>
                  </a:cxn>
                  <a:cxn ang="0">
                    <a:pos x="106" y="946"/>
                  </a:cxn>
                  <a:cxn ang="0">
                    <a:pos x="265" y="1128"/>
                  </a:cxn>
                  <a:cxn ang="0">
                    <a:pos x="516" y="1282"/>
                  </a:cxn>
                  <a:cxn ang="0">
                    <a:pos x="543" y="1299"/>
                  </a:cxn>
                  <a:cxn ang="0">
                    <a:pos x="583" y="1311"/>
                  </a:cxn>
                  <a:cxn ang="0">
                    <a:pos x="596" y="1278"/>
                  </a:cxn>
                  <a:cxn ang="0">
                    <a:pos x="781" y="1112"/>
                  </a:cxn>
                  <a:cxn ang="0">
                    <a:pos x="847" y="1047"/>
                  </a:cxn>
                  <a:cxn ang="0">
                    <a:pos x="1006" y="933"/>
                  </a:cxn>
                  <a:cxn ang="0">
                    <a:pos x="1152" y="840"/>
                  </a:cxn>
                  <a:cxn ang="0">
                    <a:pos x="1231" y="771"/>
                  </a:cxn>
                  <a:cxn ang="0">
                    <a:pos x="1363" y="690"/>
                  </a:cxn>
                  <a:cxn ang="0">
                    <a:pos x="1522" y="597"/>
                  </a:cxn>
                  <a:cxn ang="0">
                    <a:pos x="1562" y="507"/>
                  </a:cxn>
                  <a:cxn ang="0">
                    <a:pos x="1681" y="483"/>
                  </a:cxn>
                  <a:cxn ang="0">
                    <a:pos x="1787" y="463"/>
                  </a:cxn>
                  <a:cxn ang="0">
                    <a:pos x="1972" y="382"/>
                  </a:cxn>
                  <a:cxn ang="0">
                    <a:pos x="1562" y="633"/>
                  </a:cxn>
                  <a:cxn ang="0">
                    <a:pos x="1363" y="763"/>
                  </a:cxn>
                  <a:cxn ang="0">
                    <a:pos x="1257" y="848"/>
                  </a:cxn>
                  <a:cxn ang="0">
                    <a:pos x="1112" y="942"/>
                  </a:cxn>
                  <a:cxn ang="0">
                    <a:pos x="953" y="1059"/>
                  </a:cxn>
                  <a:cxn ang="0">
                    <a:pos x="847" y="1148"/>
                  </a:cxn>
                  <a:cxn ang="0">
                    <a:pos x="715" y="1286"/>
                  </a:cxn>
                  <a:cxn ang="0">
                    <a:pos x="464" y="1412"/>
                  </a:cxn>
                  <a:cxn ang="0">
                    <a:pos x="437" y="1432"/>
                  </a:cxn>
                  <a:cxn ang="0">
                    <a:pos x="384" y="1441"/>
                  </a:cxn>
                  <a:cxn ang="0">
                    <a:pos x="1099" y="1530"/>
                  </a:cxn>
                  <a:cxn ang="0">
                    <a:pos x="1257" y="1481"/>
                  </a:cxn>
                  <a:cxn ang="0">
                    <a:pos x="1350" y="1477"/>
                  </a:cxn>
                  <a:cxn ang="0">
                    <a:pos x="1496" y="1562"/>
                  </a:cxn>
                  <a:cxn ang="0">
                    <a:pos x="1681" y="1676"/>
                  </a:cxn>
                  <a:cxn ang="0">
                    <a:pos x="1998" y="1798"/>
                  </a:cxn>
                </a:cxnLst>
                <a:rect l="0" t="0" r="r" b="b"/>
                <a:pathLst>
                  <a:path w="2898" h="1818">
                    <a:moveTo>
                      <a:pt x="2157" y="1818"/>
                    </a:moveTo>
                    <a:lnTo>
                      <a:pt x="2170" y="1806"/>
                    </a:lnTo>
                    <a:lnTo>
                      <a:pt x="2170" y="1789"/>
                    </a:lnTo>
                    <a:lnTo>
                      <a:pt x="2157" y="1773"/>
                    </a:lnTo>
                    <a:lnTo>
                      <a:pt x="2144" y="1757"/>
                    </a:lnTo>
                    <a:lnTo>
                      <a:pt x="2131" y="1741"/>
                    </a:lnTo>
                    <a:lnTo>
                      <a:pt x="2117" y="1725"/>
                    </a:lnTo>
                    <a:lnTo>
                      <a:pt x="2104" y="1712"/>
                    </a:lnTo>
                    <a:lnTo>
                      <a:pt x="2104" y="1696"/>
                    </a:lnTo>
                    <a:lnTo>
                      <a:pt x="2078" y="1680"/>
                    </a:lnTo>
                    <a:lnTo>
                      <a:pt x="2064" y="1668"/>
                    </a:lnTo>
                    <a:lnTo>
                      <a:pt x="2051" y="1656"/>
                    </a:lnTo>
                    <a:lnTo>
                      <a:pt x="2051" y="1643"/>
                    </a:lnTo>
                    <a:lnTo>
                      <a:pt x="2038" y="1631"/>
                    </a:lnTo>
                    <a:lnTo>
                      <a:pt x="2025" y="1619"/>
                    </a:lnTo>
                    <a:lnTo>
                      <a:pt x="2012" y="1607"/>
                    </a:lnTo>
                    <a:lnTo>
                      <a:pt x="1985" y="1599"/>
                    </a:lnTo>
                    <a:lnTo>
                      <a:pt x="1972" y="1587"/>
                    </a:lnTo>
                    <a:lnTo>
                      <a:pt x="1959" y="1574"/>
                    </a:lnTo>
                    <a:lnTo>
                      <a:pt x="1945" y="1562"/>
                    </a:lnTo>
                    <a:lnTo>
                      <a:pt x="1932" y="1550"/>
                    </a:lnTo>
                    <a:lnTo>
                      <a:pt x="1919" y="1538"/>
                    </a:lnTo>
                    <a:lnTo>
                      <a:pt x="1892" y="1526"/>
                    </a:lnTo>
                    <a:lnTo>
                      <a:pt x="1879" y="1518"/>
                    </a:lnTo>
                    <a:lnTo>
                      <a:pt x="1853" y="1510"/>
                    </a:lnTo>
                    <a:lnTo>
                      <a:pt x="1840" y="1493"/>
                    </a:lnTo>
                    <a:lnTo>
                      <a:pt x="1813" y="1481"/>
                    </a:lnTo>
                    <a:lnTo>
                      <a:pt x="1800" y="1469"/>
                    </a:lnTo>
                    <a:lnTo>
                      <a:pt x="1773" y="1457"/>
                    </a:lnTo>
                    <a:lnTo>
                      <a:pt x="1760" y="1445"/>
                    </a:lnTo>
                    <a:lnTo>
                      <a:pt x="1734" y="1432"/>
                    </a:lnTo>
                    <a:lnTo>
                      <a:pt x="1707" y="1420"/>
                    </a:lnTo>
                    <a:lnTo>
                      <a:pt x="1681" y="1408"/>
                    </a:lnTo>
                    <a:lnTo>
                      <a:pt x="1681" y="1392"/>
                    </a:lnTo>
                    <a:lnTo>
                      <a:pt x="1681" y="1372"/>
                    </a:lnTo>
                    <a:lnTo>
                      <a:pt x="1694" y="1355"/>
                    </a:lnTo>
                    <a:lnTo>
                      <a:pt x="1694" y="1335"/>
                    </a:lnTo>
                    <a:lnTo>
                      <a:pt x="1707" y="1319"/>
                    </a:lnTo>
                    <a:lnTo>
                      <a:pt x="1707" y="1303"/>
                    </a:lnTo>
                    <a:lnTo>
                      <a:pt x="1707" y="1282"/>
                    </a:lnTo>
                    <a:lnTo>
                      <a:pt x="1707" y="1266"/>
                    </a:lnTo>
                    <a:lnTo>
                      <a:pt x="1720" y="1258"/>
                    </a:lnTo>
                    <a:lnTo>
                      <a:pt x="1734" y="1246"/>
                    </a:lnTo>
                    <a:lnTo>
                      <a:pt x="1734" y="1238"/>
                    </a:lnTo>
                    <a:lnTo>
                      <a:pt x="1747" y="1230"/>
                    </a:lnTo>
                    <a:lnTo>
                      <a:pt x="1760" y="1217"/>
                    </a:lnTo>
                    <a:lnTo>
                      <a:pt x="1773" y="1209"/>
                    </a:lnTo>
                    <a:lnTo>
                      <a:pt x="1787" y="1201"/>
                    </a:lnTo>
                    <a:lnTo>
                      <a:pt x="1787" y="1193"/>
                    </a:lnTo>
                    <a:lnTo>
                      <a:pt x="1787" y="1181"/>
                    </a:lnTo>
                    <a:lnTo>
                      <a:pt x="1787" y="1173"/>
                    </a:lnTo>
                    <a:lnTo>
                      <a:pt x="1787" y="1161"/>
                    </a:lnTo>
                    <a:lnTo>
                      <a:pt x="1787" y="1153"/>
                    </a:lnTo>
                    <a:lnTo>
                      <a:pt x="1800" y="1144"/>
                    </a:lnTo>
                    <a:lnTo>
                      <a:pt x="1800" y="1140"/>
                    </a:lnTo>
                    <a:lnTo>
                      <a:pt x="1813" y="1132"/>
                    </a:lnTo>
                    <a:lnTo>
                      <a:pt x="1826" y="1124"/>
                    </a:lnTo>
                    <a:lnTo>
                      <a:pt x="1853" y="1116"/>
                    </a:lnTo>
                    <a:lnTo>
                      <a:pt x="1866" y="1104"/>
                    </a:lnTo>
                    <a:lnTo>
                      <a:pt x="1866" y="1096"/>
                    </a:lnTo>
                    <a:lnTo>
                      <a:pt x="1879" y="1084"/>
                    </a:lnTo>
                    <a:lnTo>
                      <a:pt x="1879" y="1075"/>
                    </a:lnTo>
                    <a:lnTo>
                      <a:pt x="1892" y="1067"/>
                    </a:lnTo>
                    <a:lnTo>
                      <a:pt x="1906" y="1055"/>
                    </a:lnTo>
                    <a:lnTo>
                      <a:pt x="1919" y="1047"/>
                    </a:lnTo>
                    <a:lnTo>
                      <a:pt x="1932" y="1031"/>
                    </a:lnTo>
                    <a:lnTo>
                      <a:pt x="1945" y="1011"/>
                    </a:lnTo>
                    <a:lnTo>
                      <a:pt x="1972" y="994"/>
                    </a:lnTo>
                    <a:lnTo>
                      <a:pt x="1998" y="978"/>
                    </a:lnTo>
                    <a:lnTo>
                      <a:pt x="2025" y="958"/>
                    </a:lnTo>
                    <a:lnTo>
                      <a:pt x="2051" y="942"/>
                    </a:lnTo>
                    <a:lnTo>
                      <a:pt x="2078" y="925"/>
                    </a:lnTo>
                    <a:lnTo>
                      <a:pt x="2104" y="909"/>
                    </a:lnTo>
                    <a:lnTo>
                      <a:pt x="2131" y="893"/>
                    </a:lnTo>
                    <a:lnTo>
                      <a:pt x="2144" y="873"/>
                    </a:lnTo>
                    <a:lnTo>
                      <a:pt x="2170" y="856"/>
                    </a:lnTo>
                    <a:lnTo>
                      <a:pt x="2210" y="840"/>
                    </a:lnTo>
                    <a:lnTo>
                      <a:pt x="2236" y="824"/>
                    </a:lnTo>
                    <a:lnTo>
                      <a:pt x="2263" y="808"/>
                    </a:lnTo>
                    <a:lnTo>
                      <a:pt x="2289" y="791"/>
                    </a:lnTo>
                    <a:lnTo>
                      <a:pt x="2316" y="775"/>
                    </a:lnTo>
                    <a:lnTo>
                      <a:pt x="2369" y="731"/>
                    </a:lnTo>
                    <a:lnTo>
                      <a:pt x="2422" y="690"/>
                    </a:lnTo>
                    <a:lnTo>
                      <a:pt x="2488" y="649"/>
                    </a:lnTo>
                    <a:lnTo>
                      <a:pt x="2541" y="613"/>
                    </a:lnTo>
                    <a:lnTo>
                      <a:pt x="2607" y="576"/>
                    </a:lnTo>
                    <a:lnTo>
                      <a:pt x="2673" y="536"/>
                    </a:lnTo>
                    <a:lnTo>
                      <a:pt x="2726" y="495"/>
                    </a:lnTo>
                    <a:lnTo>
                      <a:pt x="2792" y="451"/>
                    </a:lnTo>
                    <a:lnTo>
                      <a:pt x="2805" y="443"/>
                    </a:lnTo>
                    <a:lnTo>
                      <a:pt x="2819" y="434"/>
                    </a:lnTo>
                    <a:lnTo>
                      <a:pt x="2832" y="426"/>
                    </a:lnTo>
                    <a:lnTo>
                      <a:pt x="2845" y="418"/>
                    </a:lnTo>
                    <a:lnTo>
                      <a:pt x="2872" y="410"/>
                    </a:lnTo>
                    <a:lnTo>
                      <a:pt x="2885" y="402"/>
                    </a:lnTo>
                    <a:lnTo>
                      <a:pt x="2898" y="394"/>
                    </a:lnTo>
                    <a:lnTo>
                      <a:pt x="2898" y="386"/>
                    </a:lnTo>
                    <a:lnTo>
                      <a:pt x="2885" y="378"/>
                    </a:lnTo>
                    <a:lnTo>
                      <a:pt x="2872" y="370"/>
                    </a:lnTo>
                    <a:lnTo>
                      <a:pt x="2872" y="361"/>
                    </a:lnTo>
                    <a:lnTo>
                      <a:pt x="2858" y="353"/>
                    </a:lnTo>
                    <a:lnTo>
                      <a:pt x="2858" y="341"/>
                    </a:lnTo>
                    <a:lnTo>
                      <a:pt x="2845" y="333"/>
                    </a:lnTo>
                    <a:lnTo>
                      <a:pt x="2832" y="325"/>
                    </a:lnTo>
                    <a:lnTo>
                      <a:pt x="2819" y="317"/>
                    </a:lnTo>
                    <a:lnTo>
                      <a:pt x="2819" y="313"/>
                    </a:lnTo>
                    <a:lnTo>
                      <a:pt x="2819" y="305"/>
                    </a:lnTo>
                    <a:lnTo>
                      <a:pt x="2805" y="301"/>
                    </a:lnTo>
                    <a:lnTo>
                      <a:pt x="2805" y="292"/>
                    </a:lnTo>
                    <a:lnTo>
                      <a:pt x="2805" y="288"/>
                    </a:lnTo>
                    <a:lnTo>
                      <a:pt x="2805" y="280"/>
                    </a:lnTo>
                    <a:lnTo>
                      <a:pt x="2805" y="276"/>
                    </a:lnTo>
                    <a:lnTo>
                      <a:pt x="2792" y="268"/>
                    </a:lnTo>
                    <a:lnTo>
                      <a:pt x="2329" y="288"/>
                    </a:lnTo>
                    <a:lnTo>
                      <a:pt x="2501" y="37"/>
                    </a:lnTo>
                    <a:lnTo>
                      <a:pt x="2448" y="25"/>
                    </a:lnTo>
                    <a:lnTo>
                      <a:pt x="2382" y="17"/>
                    </a:lnTo>
                    <a:lnTo>
                      <a:pt x="2316" y="12"/>
                    </a:lnTo>
                    <a:lnTo>
                      <a:pt x="2250" y="4"/>
                    </a:lnTo>
                    <a:lnTo>
                      <a:pt x="2184" y="4"/>
                    </a:lnTo>
                    <a:lnTo>
                      <a:pt x="2117" y="0"/>
                    </a:lnTo>
                    <a:lnTo>
                      <a:pt x="2051" y="0"/>
                    </a:lnTo>
                    <a:lnTo>
                      <a:pt x="1985" y="0"/>
                    </a:lnTo>
                    <a:lnTo>
                      <a:pt x="1985" y="4"/>
                    </a:lnTo>
                    <a:lnTo>
                      <a:pt x="1972" y="4"/>
                    </a:lnTo>
                    <a:lnTo>
                      <a:pt x="1972" y="4"/>
                    </a:lnTo>
                    <a:lnTo>
                      <a:pt x="1959" y="4"/>
                    </a:lnTo>
                    <a:lnTo>
                      <a:pt x="1959" y="8"/>
                    </a:lnTo>
                    <a:lnTo>
                      <a:pt x="1959" y="8"/>
                    </a:lnTo>
                    <a:lnTo>
                      <a:pt x="1959" y="8"/>
                    </a:lnTo>
                    <a:lnTo>
                      <a:pt x="1959" y="8"/>
                    </a:lnTo>
                    <a:lnTo>
                      <a:pt x="2038" y="25"/>
                    </a:lnTo>
                    <a:lnTo>
                      <a:pt x="2051" y="29"/>
                    </a:lnTo>
                    <a:lnTo>
                      <a:pt x="2064" y="33"/>
                    </a:lnTo>
                    <a:lnTo>
                      <a:pt x="2051" y="37"/>
                    </a:lnTo>
                    <a:lnTo>
                      <a:pt x="2051" y="41"/>
                    </a:lnTo>
                    <a:lnTo>
                      <a:pt x="2038" y="45"/>
                    </a:lnTo>
                    <a:lnTo>
                      <a:pt x="2025" y="49"/>
                    </a:lnTo>
                    <a:lnTo>
                      <a:pt x="2012" y="53"/>
                    </a:lnTo>
                    <a:lnTo>
                      <a:pt x="1998" y="57"/>
                    </a:lnTo>
                    <a:lnTo>
                      <a:pt x="1932" y="73"/>
                    </a:lnTo>
                    <a:lnTo>
                      <a:pt x="1879" y="86"/>
                    </a:lnTo>
                    <a:lnTo>
                      <a:pt x="1813" y="98"/>
                    </a:lnTo>
                    <a:lnTo>
                      <a:pt x="1760" y="114"/>
                    </a:lnTo>
                    <a:lnTo>
                      <a:pt x="1707" y="126"/>
                    </a:lnTo>
                    <a:lnTo>
                      <a:pt x="1654" y="142"/>
                    </a:lnTo>
                    <a:lnTo>
                      <a:pt x="1615" y="163"/>
                    </a:lnTo>
                    <a:lnTo>
                      <a:pt x="1562" y="179"/>
                    </a:lnTo>
                    <a:lnTo>
                      <a:pt x="1509" y="203"/>
                    </a:lnTo>
                    <a:lnTo>
                      <a:pt x="1469" y="223"/>
                    </a:lnTo>
                    <a:lnTo>
                      <a:pt x="1429" y="240"/>
                    </a:lnTo>
                    <a:lnTo>
                      <a:pt x="1376" y="260"/>
                    </a:lnTo>
                    <a:lnTo>
                      <a:pt x="1337" y="276"/>
                    </a:lnTo>
                    <a:lnTo>
                      <a:pt x="1297" y="292"/>
                    </a:lnTo>
                    <a:lnTo>
                      <a:pt x="1244" y="309"/>
                    </a:lnTo>
                    <a:lnTo>
                      <a:pt x="1204" y="325"/>
                    </a:lnTo>
                    <a:lnTo>
                      <a:pt x="1191" y="333"/>
                    </a:lnTo>
                    <a:lnTo>
                      <a:pt x="1178" y="341"/>
                    </a:lnTo>
                    <a:lnTo>
                      <a:pt x="1165" y="345"/>
                    </a:lnTo>
                    <a:lnTo>
                      <a:pt x="1138" y="357"/>
                    </a:lnTo>
                    <a:lnTo>
                      <a:pt x="1112" y="365"/>
                    </a:lnTo>
                    <a:lnTo>
                      <a:pt x="1085" y="374"/>
                    </a:lnTo>
                    <a:lnTo>
                      <a:pt x="1072" y="382"/>
                    </a:lnTo>
                    <a:lnTo>
                      <a:pt x="1046" y="394"/>
                    </a:lnTo>
                    <a:lnTo>
                      <a:pt x="980" y="414"/>
                    </a:lnTo>
                    <a:lnTo>
                      <a:pt x="927" y="438"/>
                    </a:lnTo>
                    <a:lnTo>
                      <a:pt x="874" y="459"/>
                    </a:lnTo>
                    <a:lnTo>
                      <a:pt x="821" y="483"/>
                    </a:lnTo>
                    <a:lnTo>
                      <a:pt x="768" y="507"/>
                    </a:lnTo>
                    <a:lnTo>
                      <a:pt x="715" y="532"/>
                    </a:lnTo>
                    <a:lnTo>
                      <a:pt x="662" y="556"/>
                    </a:lnTo>
                    <a:lnTo>
                      <a:pt x="596" y="580"/>
                    </a:lnTo>
                    <a:lnTo>
                      <a:pt x="543" y="609"/>
                    </a:lnTo>
                    <a:lnTo>
                      <a:pt x="490" y="637"/>
                    </a:lnTo>
                    <a:lnTo>
                      <a:pt x="437" y="666"/>
                    </a:lnTo>
                    <a:lnTo>
                      <a:pt x="384" y="690"/>
                    </a:lnTo>
                    <a:lnTo>
                      <a:pt x="331" y="718"/>
                    </a:lnTo>
                    <a:lnTo>
                      <a:pt x="278" y="743"/>
                    </a:lnTo>
                    <a:lnTo>
                      <a:pt x="225" y="771"/>
                    </a:lnTo>
                    <a:lnTo>
                      <a:pt x="186" y="804"/>
                    </a:lnTo>
                    <a:lnTo>
                      <a:pt x="159" y="804"/>
                    </a:lnTo>
                    <a:lnTo>
                      <a:pt x="159" y="808"/>
                    </a:lnTo>
                    <a:lnTo>
                      <a:pt x="146" y="812"/>
                    </a:lnTo>
                    <a:lnTo>
                      <a:pt x="146" y="816"/>
                    </a:lnTo>
                    <a:lnTo>
                      <a:pt x="146" y="820"/>
                    </a:lnTo>
                    <a:lnTo>
                      <a:pt x="146" y="824"/>
                    </a:lnTo>
                    <a:lnTo>
                      <a:pt x="146" y="828"/>
                    </a:lnTo>
                    <a:lnTo>
                      <a:pt x="146" y="832"/>
                    </a:lnTo>
                    <a:lnTo>
                      <a:pt x="133" y="832"/>
                    </a:lnTo>
                    <a:lnTo>
                      <a:pt x="119" y="832"/>
                    </a:lnTo>
                    <a:lnTo>
                      <a:pt x="119" y="832"/>
                    </a:lnTo>
                    <a:lnTo>
                      <a:pt x="106" y="832"/>
                    </a:lnTo>
                    <a:lnTo>
                      <a:pt x="93" y="832"/>
                    </a:lnTo>
                    <a:lnTo>
                      <a:pt x="80" y="832"/>
                    </a:lnTo>
                    <a:lnTo>
                      <a:pt x="80" y="832"/>
                    </a:lnTo>
                    <a:lnTo>
                      <a:pt x="67" y="832"/>
                    </a:lnTo>
                    <a:lnTo>
                      <a:pt x="0" y="877"/>
                    </a:lnTo>
                    <a:lnTo>
                      <a:pt x="14" y="877"/>
                    </a:lnTo>
                    <a:lnTo>
                      <a:pt x="40" y="877"/>
                    </a:lnTo>
                    <a:lnTo>
                      <a:pt x="53" y="877"/>
                    </a:lnTo>
                    <a:lnTo>
                      <a:pt x="67" y="877"/>
                    </a:lnTo>
                    <a:lnTo>
                      <a:pt x="80" y="877"/>
                    </a:lnTo>
                    <a:lnTo>
                      <a:pt x="93" y="881"/>
                    </a:lnTo>
                    <a:lnTo>
                      <a:pt x="93" y="885"/>
                    </a:lnTo>
                    <a:lnTo>
                      <a:pt x="93" y="889"/>
                    </a:lnTo>
                    <a:lnTo>
                      <a:pt x="106" y="901"/>
                    </a:lnTo>
                    <a:lnTo>
                      <a:pt x="106" y="913"/>
                    </a:lnTo>
                    <a:lnTo>
                      <a:pt x="106" y="925"/>
                    </a:lnTo>
                    <a:lnTo>
                      <a:pt x="106" y="937"/>
                    </a:lnTo>
                    <a:lnTo>
                      <a:pt x="106" y="946"/>
                    </a:lnTo>
                    <a:lnTo>
                      <a:pt x="106" y="958"/>
                    </a:lnTo>
                    <a:lnTo>
                      <a:pt x="119" y="966"/>
                    </a:lnTo>
                    <a:lnTo>
                      <a:pt x="119" y="978"/>
                    </a:lnTo>
                    <a:lnTo>
                      <a:pt x="133" y="1019"/>
                    </a:lnTo>
                    <a:lnTo>
                      <a:pt x="172" y="1055"/>
                    </a:lnTo>
                    <a:lnTo>
                      <a:pt x="212" y="1092"/>
                    </a:lnTo>
                    <a:lnTo>
                      <a:pt x="265" y="1128"/>
                    </a:lnTo>
                    <a:lnTo>
                      <a:pt x="318" y="1165"/>
                    </a:lnTo>
                    <a:lnTo>
                      <a:pt x="384" y="1201"/>
                    </a:lnTo>
                    <a:lnTo>
                      <a:pt x="437" y="1238"/>
                    </a:lnTo>
                    <a:lnTo>
                      <a:pt x="490" y="1274"/>
                    </a:lnTo>
                    <a:lnTo>
                      <a:pt x="490" y="1278"/>
                    </a:lnTo>
                    <a:lnTo>
                      <a:pt x="503" y="1278"/>
                    </a:lnTo>
                    <a:lnTo>
                      <a:pt x="516" y="1282"/>
                    </a:lnTo>
                    <a:lnTo>
                      <a:pt x="516" y="1282"/>
                    </a:lnTo>
                    <a:lnTo>
                      <a:pt x="530" y="1286"/>
                    </a:lnTo>
                    <a:lnTo>
                      <a:pt x="543" y="1286"/>
                    </a:lnTo>
                    <a:lnTo>
                      <a:pt x="543" y="1290"/>
                    </a:lnTo>
                    <a:lnTo>
                      <a:pt x="543" y="1295"/>
                    </a:lnTo>
                    <a:lnTo>
                      <a:pt x="543" y="1295"/>
                    </a:lnTo>
                    <a:lnTo>
                      <a:pt x="543" y="1299"/>
                    </a:lnTo>
                    <a:lnTo>
                      <a:pt x="543" y="1299"/>
                    </a:lnTo>
                    <a:lnTo>
                      <a:pt x="543" y="1303"/>
                    </a:lnTo>
                    <a:lnTo>
                      <a:pt x="543" y="1307"/>
                    </a:lnTo>
                    <a:lnTo>
                      <a:pt x="543" y="1307"/>
                    </a:lnTo>
                    <a:lnTo>
                      <a:pt x="556" y="1311"/>
                    </a:lnTo>
                    <a:lnTo>
                      <a:pt x="556" y="1315"/>
                    </a:lnTo>
                    <a:lnTo>
                      <a:pt x="583" y="1311"/>
                    </a:lnTo>
                    <a:lnTo>
                      <a:pt x="596" y="1311"/>
                    </a:lnTo>
                    <a:lnTo>
                      <a:pt x="596" y="1303"/>
                    </a:lnTo>
                    <a:lnTo>
                      <a:pt x="596" y="1299"/>
                    </a:lnTo>
                    <a:lnTo>
                      <a:pt x="583" y="1295"/>
                    </a:lnTo>
                    <a:lnTo>
                      <a:pt x="583" y="1290"/>
                    </a:lnTo>
                    <a:lnTo>
                      <a:pt x="583" y="1282"/>
                    </a:lnTo>
                    <a:lnTo>
                      <a:pt x="596" y="1278"/>
                    </a:lnTo>
                    <a:lnTo>
                      <a:pt x="622" y="1254"/>
                    </a:lnTo>
                    <a:lnTo>
                      <a:pt x="649" y="1234"/>
                    </a:lnTo>
                    <a:lnTo>
                      <a:pt x="675" y="1209"/>
                    </a:lnTo>
                    <a:lnTo>
                      <a:pt x="702" y="1185"/>
                    </a:lnTo>
                    <a:lnTo>
                      <a:pt x="728" y="1161"/>
                    </a:lnTo>
                    <a:lnTo>
                      <a:pt x="755" y="1136"/>
                    </a:lnTo>
                    <a:lnTo>
                      <a:pt x="781" y="1112"/>
                    </a:lnTo>
                    <a:lnTo>
                      <a:pt x="821" y="1088"/>
                    </a:lnTo>
                    <a:lnTo>
                      <a:pt x="821" y="1079"/>
                    </a:lnTo>
                    <a:lnTo>
                      <a:pt x="821" y="1071"/>
                    </a:lnTo>
                    <a:lnTo>
                      <a:pt x="821" y="1067"/>
                    </a:lnTo>
                    <a:lnTo>
                      <a:pt x="834" y="1059"/>
                    </a:lnTo>
                    <a:lnTo>
                      <a:pt x="834" y="1051"/>
                    </a:lnTo>
                    <a:lnTo>
                      <a:pt x="847" y="1047"/>
                    </a:lnTo>
                    <a:lnTo>
                      <a:pt x="847" y="1039"/>
                    </a:lnTo>
                    <a:lnTo>
                      <a:pt x="860" y="1035"/>
                    </a:lnTo>
                    <a:lnTo>
                      <a:pt x="900" y="1015"/>
                    </a:lnTo>
                    <a:lnTo>
                      <a:pt x="927" y="994"/>
                    </a:lnTo>
                    <a:lnTo>
                      <a:pt x="953" y="974"/>
                    </a:lnTo>
                    <a:lnTo>
                      <a:pt x="980" y="954"/>
                    </a:lnTo>
                    <a:lnTo>
                      <a:pt x="1006" y="933"/>
                    </a:lnTo>
                    <a:lnTo>
                      <a:pt x="1032" y="913"/>
                    </a:lnTo>
                    <a:lnTo>
                      <a:pt x="1059" y="893"/>
                    </a:lnTo>
                    <a:lnTo>
                      <a:pt x="1099" y="873"/>
                    </a:lnTo>
                    <a:lnTo>
                      <a:pt x="1112" y="864"/>
                    </a:lnTo>
                    <a:lnTo>
                      <a:pt x="1125" y="856"/>
                    </a:lnTo>
                    <a:lnTo>
                      <a:pt x="1138" y="848"/>
                    </a:lnTo>
                    <a:lnTo>
                      <a:pt x="1152" y="840"/>
                    </a:lnTo>
                    <a:lnTo>
                      <a:pt x="1165" y="832"/>
                    </a:lnTo>
                    <a:lnTo>
                      <a:pt x="1178" y="824"/>
                    </a:lnTo>
                    <a:lnTo>
                      <a:pt x="1204" y="816"/>
                    </a:lnTo>
                    <a:lnTo>
                      <a:pt x="1218" y="808"/>
                    </a:lnTo>
                    <a:lnTo>
                      <a:pt x="1218" y="795"/>
                    </a:lnTo>
                    <a:lnTo>
                      <a:pt x="1231" y="783"/>
                    </a:lnTo>
                    <a:lnTo>
                      <a:pt x="1231" y="771"/>
                    </a:lnTo>
                    <a:lnTo>
                      <a:pt x="1244" y="759"/>
                    </a:lnTo>
                    <a:lnTo>
                      <a:pt x="1257" y="747"/>
                    </a:lnTo>
                    <a:lnTo>
                      <a:pt x="1284" y="739"/>
                    </a:lnTo>
                    <a:lnTo>
                      <a:pt x="1297" y="727"/>
                    </a:lnTo>
                    <a:lnTo>
                      <a:pt x="1310" y="718"/>
                    </a:lnTo>
                    <a:lnTo>
                      <a:pt x="1337" y="702"/>
                    </a:lnTo>
                    <a:lnTo>
                      <a:pt x="1363" y="690"/>
                    </a:lnTo>
                    <a:lnTo>
                      <a:pt x="1390" y="678"/>
                    </a:lnTo>
                    <a:lnTo>
                      <a:pt x="1403" y="662"/>
                    </a:lnTo>
                    <a:lnTo>
                      <a:pt x="1429" y="649"/>
                    </a:lnTo>
                    <a:lnTo>
                      <a:pt x="1443" y="637"/>
                    </a:lnTo>
                    <a:lnTo>
                      <a:pt x="1469" y="621"/>
                    </a:lnTo>
                    <a:lnTo>
                      <a:pt x="1496" y="609"/>
                    </a:lnTo>
                    <a:lnTo>
                      <a:pt x="1522" y="597"/>
                    </a:lnTo>
                    <a:lnTo>
                      <a:pt x="1535" y="580"/>
                    </a:lnTo>
                    <a:lnTo>
                      <a:pt x="1548" y="568"/>
                    </a:lnTo>
                    <a:lnTo>
                      <a:pt x="1535" y="556"/>
                    </a:lnTo>
                    <a:lnTo>
                      <a:pt x="1535" y="544"/>
                    </a:lnTo>
                    <a:lnTo>
                      <a:pt x="1535" y="532"/>
                    </a:lnTo>
                    <a:lnTo>
                      <a:pt x="1548" y="520"/>
                    </a:lnTo>
                    <a:lnTo>
                      <a:pt x="1562" y="507"/>
                    </a:lnTo>
                    <a:lnTo>
                      <a:pt x="1654" y="394"/>
                    </a:lnTo>
                    <a:lnTo>
                      <a:pt x="1681" y="406"/>
                    </a:lnTo>
                    <a:lnTo>
                      <a:pt x="1707" y="418"/>
                    </a:lnTo>
                    <a:lnTo>
                      <a:pt x="1707" y="434"/>
                    </a:lnTo>
                    <a:lnTo>
                      <a:pt x="1694" y="451"/>
                    </a:lnTo>
                    <a:lnTo>
                      <a:pt x="1681" y="467"/>
                    </a:lnTo>
                    <a:lnTo>
                      <a:pt x="1681" y="483"/>
                    </a:lnTo>
                    <a:lnTo>
                      <a:pt x="1668" y="499"/>
                    </a:lnTo>
                    <a:lnTo>
                      <a:pt x="1668" y="516"/>
                    </a:lnTo>
                    <a:lnTo>
                      <a:pt x="1694" y="507"/>
                    </a:lnTo>
                    <a:lnTo>
                      <a:pt x="1734" y="499"/>
                    </a:lnTo>
                    <a:lnTo>
                      <a:pt x="1747" y="487"/>
                    </a:lnTo>
                    <a:lnTo>
                      <a:pt x="1773" y="475"/>
                    </a:lnTo>
                    <a:lnTo>
                      <a:pt x="1787" y="463"/>
                    </a:lnTo>
                    <a:lnTo>
                      <a:pt x="1813" y="451"/>
                    </a:lnTo>
                    <a:lnTo>
                      <a:pt x="1840" y="438"/>
                    </a:lnTo>
                    <a:lnTo>
                      <a:pt x="1866" y="430"/>
                    </a:lnTo>
                    <a:lnTo>
                      <a:pt x="1892" y="418"/>
                    </a:lnTo>
                    <a:lnTo>
                      <a:pt x="1919" y="406"/>
                    </a:lnTo>
                    <a:lnTo>
                      <a:pt x="1945" y="394"/>
                    </a:lnTo>
                    <a:lnTo>
                      <a:pt x="1972" y="382"/>
                    </a:lnTo>
                    <a:lnTo>
                      <a:pt x="1998" y="370"/>
                    </a:lnTo>
                    <a:lnTo>
                      <a:pt x="2038" y="361"/>
                    </a:lnTo>
                    <a:lnTo>
                      <a:pt x="2078" y="357"/>
                    </a:lnTo>
                    <a:lnTo>
                      <a:pt x="2131" y="353"/>
                    </a:lnTo>
                    <a:lnTo>
                      <a:pt x="1615" y="609"/>
                    </a:lnTo>
                    <a:lnTo>
                      <a:pt x="1588" y="621"/>
                    </a:lnTo>
                    <a:lnTo>
                      <a:pt x="1562" y="633"/>
                    </a:lnTo>
                    <a:lnTo>
                      <a:pt x="1535" y="653"/>
                    </a:lnTo>
                    <a:lnTo>
                      <a:pt x="1509" y="674"/>
                    </a:lnTo>
                    <a:lnTo>
                      <a:pt x="1469" y="694"/>
                    </a:lnTo>
                    <a:lnTo>
                      <a:pt x="1443" y="714"/>
                    </a:lnTo>
                    <a:lnTo>
                      <a:pt x="1403" y="731"/>
                    </a:lnTo>
                    <a:lnTo>
                      <a:pt x="1376" y="747"/>
                    </a:lnTo>
                    <a:lnTo>
                      <a:pt x="1363" y="763"/>
                    </a:lnTo>
                    <a:lnTo>
                      <a:pt x="1337" y="775"/>
                    </a:lnTo>
                    <a:lnTo>
                      <a:pt x="1324" y="787"/>
                    </a:lnTo>
                    <a:lnTo>
                      <a:pt x="1310" y="800"/>
                    </a:lnTo>
                    <a:lnTo>
                      <a:pt x="1297" y="812"/>
                    </a:lnTo>
                    <a:lnTo>
                      <a:pt x="1284" y="824"/>
                    </a:lnTo>
                    <a:lnTo>
                      <a:pt x="1271" y="836"/>
                    </a:lnTo>
                    <a:lnTo>
                      <a:pt x="1257" y="848"/>
                    </a:lnTo>
                    <a:lnTo>
                      <a:pt x="1231" y="864"/>
                    </a:lnTo>
                    <a:lnTo>
                      <a:pt x="1204" y="877"/>
                    </a:lnTo>
                    <a:lnTo>
                      <a:pt x="1178" y="889"/>
                    </a:lnTo>
                    <a:lnTo>
                      <a:pt x="1165" y="905"/>
                    </a:lnTo>
                    <a:lnTo>
                      <a:pt x="1138" y="917"/>
                    </a:lnTo>
                    <a:lnTo>
                      <a:pt x="1125" y="929"/>
                    </a:lnTo>
                    <a:lnTo>
                      <a:pt x="1112" y="942"/>
                    </a:lnTo>
                    <a:lnTo>
                      <a:pt x="1099" y="958"/>
                    </a:lnTo>
                    <a:lnTo>
                      <a:pt x="1072" y="974"/>
                    </a:lnTo>
                    <a:lnTo>
                      <a:pt x="1046" y="990"/>
                    </a:lnTo>
                    <a:lnTo>
                      <a:pt x="1032" y="1006"/>
                    </a:lnTo>
                    <a:lnTo>
                      <a:pt x="1006" y="1027"/>
                    </a:lnTo>
                    <a:lnTo>
                      <a:pt x="980" y="1043"/>
                    </a:lnTo>
                    <a:lnTo>
                      <a:pt x="953" y="1059"/>
                    </a:lnTo>
                    <a:lnTo>
                      <a:pt x="940" y="1079"/>
                    </a:lnTo>
                    <a:lnTo>
                      <a:pt x="913" y="1096"/>
                    </a:lnTo>
                    <a:lnTo>
                      <a:pt x="900" y="1108"/>
                    </a:lnTo>
                    <a:lnTo>
                      <a:pt x="887" y="1116"/>
                    </a:lnTo>
                    <a:lnTo>
                      <a:pt x="874" y="1128"/>
                    </a:lnTo>
                    <a:lnTo>
                      <a:pt x="860" y="1140"/>
                    </a:lnTo>
                    <a:lnTo>
                      <a:pt x="847" y="1148"/>
                    </a:lnTo>
                    <a:lnTo>
                      <a:pt x="834" y="1161"/>
                    </a:lnTo>
                    <a:lnTo>
                      <a:pt x="821" y="1173"/>
                    </a:lnTo>
                    <a:lnTo>
                      <a:pt x="808" y="1181"/>
                    </a:lnTo>
                    <a:lnTo>
                      <a:pt x="781" y="1209"/>
                    </a:lnTo>
                    <a:lnTo>
                      <a:pt x="768" y="1238"/>
                    </a:lnTo>
                    <a:lnTo>
                      <a:pt x="741" y="1262"/>
                    </a:lnTo>
                    <a:lnTo>
                      <a:pt x="715" y="1286"/>
                    </a:lnTo>
                    <a:lnTo>
                      <a:pt x="702" y="1311"/>
                    </a:lnTo>
                    <a:lnTo>
                      <a:pt x="688" y="1335"/>
                    </a:lnTo>
                    <a:lnTo>
                      <a:pt x="688" y="1359"/>
                    </a:lnTo>
                    <a:lnTo>
                      <a:pt x="688" y="1380"/>
                    </a:lnTo>
                    <a:lnTo>
                      <a:pt x="464" y="1408"/>
                    </a:lnTo>
                    <a:lnTo>
                      <a:pt x="464" y="1412"/>
                    </a:lnTo>
                    <a:lnTo>
                      <a:pt x="464" y="1412"/>
                    </a:lnTo>
                    <a:lnTo>
                      <a:pt x="450" y="1416"/>
                    </a:lnTo>
                    <a:lnTo>
                      <a:pt x="450" y="1416"/>
                    </a:lnTo>
                    <a:lnTo>
                      <a:pt x="437" y="1420"/>
                    </a:lnTo>
                    <a:lnTo>
                      <a:pt x="437" y="1424"/>
                    </a:lnTo>
                    <a:lnTo>
                      <a:pt x="437" y="1424"/>
                    </a:lnTo>
                    <a:lnTo>
                      <a:pt x="437" y="1428"/>
                    </a:lnTo>
                    <a:lnTo>
                      <a:pt x="437" y="1432"/>
                    </a:lnTo>
                    <a:lnTo>
                      <a:pt x="424" y="1432"/>
                    </a:lnTo>
                    <a:lnTo>
                      <a:pt x="424" y="1432"/>
                    </a:lnTo>
                    <a:lnTo>
                      <a:pt x="411" y="1432"/>
                    </a:lnTo>
                    <a:lnTo>
                      <a:pt x="397" y="1432"/>
                    </a:lnTo>
                    <a:lnTo>
                      <a:pt x="397" y="1432"/>
                    </a:lnTo>
                    <a:lnTo>
                      <a:pt x="384" y="1436"/>
                    </a:lnTo>
                    <a:lnTo>
                      <a:pt x="384" y="1441"/>
                    </a:lnTo>
                    <a:lnTo>
                      <a:pt x="464" y="1441"/>
                    </a:lnTo>
                    <a:lnTo>
                      <a:pt x="543" y="1445"/>
                    </a:lnTo>
                    <a:lnTo>
                      <a:pt x="622" y="1449"/>
                    </a:lnTo>
                    <a:lnTo>
                      <a:pt x="702" y="1457"/>
                    </a:lnTo>
                    <a:lnTo>
                      <a:pt x="847" y="1477"/>
                    </a:lnTo>
                    <a:lnTo>
                      <a:pt x="980" y="1501"/>
                    </a:lnTo>
                    <a:lnTo>
                      <a:pt x="1099" y="1530"/>
                    </a:lnTo>
                    <a:lnTo>
                      <a:pt x="1231" y="1562"/>
                    </a:lnTo>
                    <a:lnTo>
                      <a:pt x="1350" y="1595"/>
                    </a:lnTo>
                    <a:lnTo>
                      <a:pt x="1469" y="1623"/>
                    </a:lnTo>
                    <a:lnTo>
                      <a:pt x="1337" y="1542"/>
                    </a:lnTo>
                    <a:lnTo>
                      <a:pt x="1244" y="1485"/>
                    </a:lnTo>
                    <a:lnTo>
                      <a:pt x="1244" y="1481"/>
                    </a:lnTo>
                    <a:lnTo>
                      <a:pt x="1257" y="1481"/>
                    </a:lnTo>
                    <a:lnTo>
                      <a:pt x="1257" y="1481"/>
                    </a:lnTo>
                    <a:lnTo>
                      <a:pt x="1271" y="1477"/>
                    </a:lnTo>
                    <a:lnTo>
                      <a:pt x="1284" y="1477"/>
                    </a:lnTo>
                    <a:lnTo>
                      <a:pt x="1297" y="1473"/>
                    </a:lnTo>
                    <a:lnTo>
                      <a:pt x="1297" y="1473"/>
                    </a:lnTo>
                    <a:lnTo>
                      <a:pt x="1310" y="1469"/>
                    </a:lnTo>
                    <a:lnTo>
                      <a:pt x="1350" y="1477"/>
                    </a:lnTo>
                    <a:lnTo>
                      <a:pt x="1376" y="1485"/>
                    </a:lnTo>
                    <a:lnTo>
                      <a:pt x="1403" y="1497"/>
                    </a:lnTo>
                    <a:lnTo>
                      <a:pt x="1429" y="1510"/>
                    </a:lnTo>
                    <a:lnTo>
                      <a:pt x="1443" y="1522"/>
                    </a:lnTo>
                    <a:lnTo>
                      <a:pt x="1469" y="1538"/>
                    </a:lnTo>
                    <a:lnTo>
                      <a:pt x="1482" y="1550"/>
                    </a:lnTo>
                    <a:lnTo>
                      <a:pt x="1496" y="1562"/>
                    </a:lnTo>
                    <a:lnTo>
                      <a:pt x="1522" y="1583"/>
                    </a:lnTo>
                    <a:lnTo>
                      <a:pt x="1535" y="1599"/>
                    </a:lnTo>
                    <a:lnTo>
                      <a:pt x="1562" y="1615"/>
                    </a:lnTo>
                    <a:lnTo>
                      <a:pt x="1601" y="1631"/>
                    </a:lnTo>
                    <a:lnTo>
                      <a:pt x="1628" y="1647"/>
                    </a:lnTo>
                    <a:lnTo>
                      <a:pt x="1654" y="1660"/>
                    </a:lnTo>
                    <a:lnTo>
                      <a:pt x="1681" y="1676"/>
                    </a:lnTo>
                    <a:lnTo>
                      <a:pt x="1707" y="1688"/>
                    </a:lnTo>
                    <a:lnTo>
                      <a:pt x="1734" y="1712"/>
                    </a:lnTo>
                    <a:lnTo>
                      <a:pt x="1773" y="1737"/>
                    </a:lnTo>
                    <a:lnTo>
                      <a:pt x="1826" y="1753"/>
                    </a:lnTo>
                    <a:lnTo>
                      <a:pt x="1879" y="1773"/>
                    </a:lnTo>
                    <a:lnTo>
                      <a:pt x="1932" y="1785"/>
                    </a:lnTo>
                    <a:lnTo>
                      <a:pt x="1998" y="1798"/>
                    </a:lnTo>
                    <a:lnTo>
                      <a:pt x="2078" y="1810"/>
                    </a:lnTo>
                    <a:lnTo>
                      <a:pt x="2157" y="1818"/>
                    </a:lnTo>
                    <a:close/>
                  </a:path>
                </a:pathLst>
              </a:custGeom>
              <a:solidFill>
                <a:srgbClr val="D9E0F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 name="Freeform 19"/>
              <p:cNvSpPr>
                <a:spLocks/>
              </p:cNvSpPr>
              <p:nvPr/>
            </p:nvSpPr>
            <p:spPr bwMode="auto">
              <a:xfrm>
                <a:off x="7261" y="7921"/>
                <a:ext cx="26" cy="4"/>
              </a:xfrm>
              <a:custGeom>
                <a:avLst/>
                <a:gdLst/>
                <a:ahLst/>
                <a:cxnLst>
                  <a:cxn ang="0">
                    <a:pos x="0" y="4"/>
                  </a:cxn>
                  <a:cxn ang="0">
                    <a:pos x="0" y="4"/>
                  </a:cxn>
                  <a:cxn ang="0">
                    <a:pos x="0" y="4"/>
                  </a:cxn>
                  <a:cxn ang="0">
                    <a:pos x="13" y="4"/>
                  </a:cxn>
                  <a:cxn ang="0">
                    <a:pos x="13" y="4"/>
                  </a:cxn>
                  <a:cxn ang="0">
                    <a:pos x="13" y="4"/>
                  </a:cxn>
                  <a:cxn ang="0">
                    <a:pos x="26" y="0"/>
                  </a:cxn>
                  <a:cxn ang="0">
                    <a:pos x="26" y="0"/>
                  </a:cxn>
                  <a:cxn ang="0">
                    <a:pos x="26" y="0"/>
                  </a:cxn>
                  <a:cxn ang="0">
                    <a:pos x="26" y="0"/>
                  </a:cxn>
                  <a:cxn ang="0">
                    <a:pos x="26" y="0"/>
                  </a:cxn>
                  <a:cxn ang="0">
                    <a:pos x="13" y="4"/>
                  </a:cxn>
                  <a:cxn ang="0">
                    <a:pos x="13" y="4"/>
                  </a:cxn>
                  <a:cxn ang="0">
                    <a:pos x="13" y="4"/>
                  </a:cxn>
                  <a:cxn ang="0">
                    <a:pos x="0" y="4"/>
                  </a:cxn>
                  <a:cxn ang="0">
                    <a:pos x="0" y="4"/>
                  </a:cxn>
                  <a:cxn ang="0">
                    <a:pos x="0" y="4"/>
                  </a:cxn>
                </a:cxnLst>
                <a:rect l="0" t="0" r="r" b="b"/>
                <a:pathLst>
                  <a:path w="26" h="4">
                    <a:moveTo>
                      <a:pt x="0" y="4"/>
                    </a:moveTo>
                    <a:lnTo>
                      <a:pt x="0" y="4"/>
                    </a:lnTo>
                    <a:lnTo>
                      <a:pt x="0" y="4"/>
                    </a:lnTo>
                    <a:lnTo>
                      <a:pt x="13" y="4"/>
                    </a:lnTo>
                    <a:lnTo>
                      <a:pt x="13" y="4"/>
                    </a:lnTo>
                    <a:lnTo>
                      <a:pt x="13" y="4"/>
                    </a:lnTo>
                    <a:lnTo>
                      <a:pt x="26" y="0"/>
                    </a:lnTo>
                    <a:lnTo>
                      <a:pt x="26" y="0"/>
                    </a:lnTo>
                    <a:lnTo>
                      <a:pt x="26" y="0"/>
                    </a:lnTo>
                    <a:lnTo>
                      <a:pt x="26" y="0"/>
                    </a:lnTo>
                    <a:lnTo>
                      <a:pt x="26" y="0"/>
                    </a:lnTo>
                    <a:lnTo>
                      <a:pt x="13" y="4"/>
                    </a:lnTo>
                    <a:lnTo>
                      <a:pt x="13" y="4"/>
                    </a:lnTo>
                    <a:lnTo>
                      <a:pt x="13" y="4"/>
                    </a:lnTo>
                    <a:lnTo>
                      <a:pt x="0" y="4"/>
                    </a:lnTo>
                    <a:lnTo>
                      <a:pt x="0" y="4"/>
                    </a:lnTo>
                    <a:lnTo>
                      <a:pt x="0" y="4"/>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20"/>
              <p:cNvSpPr>
                <a:spLocks/>
              </p:cNvSpPr>
              <p:nvPr/>
            </p:nvSpPr>
            <p:spPr bwMode="auto">
              <a:xfrm>
                <a:off x="6652" y="6180"/>
                <a:ext cx="1125" cy="605"/>
              </a:xfrm>
              <a:custGeom>
                <a:avLst/>
                <a:gdLst/>
                <a:ahLst/>
                <a:cxnLst>
                  <a:cxn ang="0">
                    <a:pos x="212" y="544"/>
                  </a:cxn>
                  <a:cxn ang="0">
                    <a:pos x="397" y="447"/>
                  </a:cxn>
                  <a:cxn ang="0">
                    <a:pos x="622" y="357"/>
                  </a:cxn>
                  <a:cxn ang="0">
                    <a:pos x="728" y="325"/>
                  </a:cxn>
                  <a:cxn ang="0">
                    <a:pos x="820" y="288"/>
                  </a:cxn>
                  <a:cxn ang="0">
                    <a:pos x="926" y="260"/>
                  </a:cxn>
                  <a:cxn ang="0">
                    <a:pos x="979" y="240"/>
                  </a:cxn>
                  <a:cxn ang="0">
                    <a:pos x="1045" y="223"/>
                  </a:cxn>
                  <a:cxn ang="0">
                    <a:pos x="1098" y="207"/>
                  </a:cxn>
                  <a:cxn ang="0">
                    <a:pos x="1125" y="191"/>
                  </a:cxn>
                  <a:cxn ang="0">
                    <a:pos x="1112" y="167"/>
                  </a:cxn>
                  <a:cxn ang="0">
                    <a:pos x="1098" y="159"/>
                  </a:cxn>
                  <a:cxn ang="0">
                    <a:pos x="1085" y="154"/>
                  </a:cxn>
                  <a:cxn ang="0">
                    <a:pos x="979" y="81"/>
                  </a:cxn>
                  <a:cxn ang="0">
                    <a:pos x="966" y="61"/>
                  </a:cxn>
                  <a:cxn ang="0">
                    <a:pos x="1019" y="45"/>
                  </a:cxn>
                  <a:cxn ang="0">
                    <a:pos x="1032" y="29"/>
                  </a:cxn>
                  <a:cxn ang="0">
                    <a:pos x="1006" y="21"/>
                  </a:cxn>
                  <a:cxn ang="0">
                    <a:pos x="992" y="8"/>
                  </a:cxn>
                  <a:cxn ang="0">
                    <a:pos x="966" y="0"/>
                  </a:cxn>
                  <a:cxn ang="0">
                    <a:pos x="926" y="8"/>
                  </a:cxn>
                  <a:cxn ang="0">
                    <a:pos x="900" y="17"/>
                  </a:cxn>
                  <a:cxn ang="0">
                    <a:pos x="860" y="49"/>
                  </a:cxn>
                  <a:cxn ang="0">
                    <a:pos x="807" y="77"/>
                  </a:cxn>
                  <a:cxn ang="0">
                    <a:pos x="754" y="106"/>
                  </a:cxn>
                  <a:cxn ang="0">
                    <a:pos x="675" y="130"/>
                  </a:cxn>
                  <a:cxn ang="0">
                    <a:pos x="596" y="154"/>
                  </a:cxn>
                  <a:cxn ang="0">
                    <a:pos x="476" y="175"/>
                  </a:cxn>
                  <a:cxn ang="0">
                    <a:pos x="318" y="203"/>
                  </a:cxn>
                  <a:cxn ang="0">
                    <a:pos x="172" y="232"/>
                  </a:cxn>
                  <a:cxn ang="0">
                    <a:pos x="132" y="260"/>
                  </a:cxn>
                  <a:cxn ang="0">
                    <a:pos x="119" y="284"/>
                  </a:cxn>
                  <a:cxn ang="0">
                    <a:pos x="106" y="305"/>
                  </a:cxn>
                  <a:cxn ang="0">
                    <a:pos x="106" y="333"/>
                  </a:cxn>
                  <a:cxn ang="0">
                    <a:pos x="80" y="357"/>
                  </a:cxn>
                  <a:cxn ang="0">
                    <a:pos x="53" y="402"/>
                  </a:cxn>
                  <a:cxn ang="0">
                    <a:pos x="40" y="459"/>
                  </a:cxn>
                  <a:cxn ang="0">
                    <a:pos x="27" y="511"/>
                  </a:cxn>
                  <a:cxn ang="0">
                    <a:pos x="13" y="548"/>
                  </a:cxn>
                  <a:cxn ang="0">
                    <a:pos x="13" y="580"/>
                  </a:cxn>
                  <a:cxn ang="0">
                    <a:pos x="53" y="597"/>
                  </a:cxn>
                  <a:cxn ang="0">
                    <a:pos x="66" y="601"/>
                  </a:cxn>
                  <a:cxn ang="0">
                    <a:pos x="80" y="601"/>
                  </a:cxn>
                </a:cxnLst>
                <a:rect l="0" t="0" r="r" b="b"/>
                <a:pathLst>
                  <a:path w="1125" h="605">
                    <a:moveTo>
                      <a:pt x="80" y="605"/>
                    </a:moveTo>
                    <a:lnTo>
                      <a:pt x="146" y="572"/>
                    </a:lnTo>
                    <a:lnTo>
                      <a:pt x="212" y="544"/>
                    </a:lnTo>
                    <a:lnTo>
                      <a:pt x="278" y="511"/>
                    </a:lnTo>
                    <a:lnTo>
                      <a:pt x="331" y="479"/>
                    </a:lnTo>
                    <a:lnTo>
                      <a:pt x="397" y="447"/>
                    </a:lnTo>
                    <a:lnTo>
                      <a:pt x="463" y="414"/>
                    </a:lnTo>
                    <a:lnTo>
                      <a:pt x="543" y="386"/>
                    </a:lnTo>
                    <a:lnTo>
                      <a:pt x="622" y="357"/>
                    </a:lnTo>
                    <a:lnTo>
                      <a:pt x="662" y="349"/>
                    </a:lnTo>
                    <a:lnTo>
                      <a:pt x="688" y="337"/>
                    </a:lnTo>
                    <a:lnTo>
                      <a:pt x="728" y="325"/>
                    </a:lnTo>
                    <a:lnTo>
                      <a:pt x="754" y="313"/>
                    </a:lnTo>
                    <a:lnTo>
                      <a:pt x="781" y="301"/>
                    </a:lnTo>
                    <a:lnTo>
                      <a:pt x="820" y="288"/>
                    </a:lnTo>
                    <a:lnTo>
                      <a:pt x="860" y="276"/>
                    </a:lnTo>
                    <a:lnTo>
                      <a:pt x="900" y="268"/>
                    </a:lnTo>
                    <a:lnTo>
                      <a:pt x="926" y="260"/>
                    </a:lnTo>
                    <a:lnTo>
                      <a:pt x="940" y="252"/>
                    </a:lnTo>
                    <a:lnTo>
                      <a:pt x="966" y="244"/>
                    </a:lnTo>
                    <a:lnTo>
                      <a:pt x="979" y="240"/>
                    </a:lnTo>
                    <a:lnTo>
                      <a:pt x="992" y="232"/>
                    </a:lnTo>
                    <a:lnTo>
                      <a:pt x="1019" y="227"/>
                    </a:lnTo>
                    <a:lnTo>
                      <a:pt x="1045" y="223"/>
                    </a:lnTo>
                    <a:lnTo>
                      <a:pt x="1059" y="215"/>
                    </a:lnTo>
                    <a:lnTo>
                      <a:pt x="1085" y="211"/>
                    </a:lnTo>
                    <a:lnTo>
                      <a:pt x="1098" y="207"/>
                    </a:lnTo>
                    <a:lnTo>
                      <a:pt x="1112" y="203"/>
                    </a:lnTo>
                    <a:lnTo>
                      <a:pt x="1125" y="195"/>
                    </a:lnTo>
                    <a:lnTo>
                      <a:pt x="1125" y="191"/>
                    </a:lnTo>
                    <a:lnTo>
                      <a:pt x="1125" y="183"/>
                    </a:lnTo>
                    <a:lnTo>
                      <a:pt x="1125" y="175"/>
                    </a:lnTo>
                    <a:lnTo>
                      <a:pt x="1112" y="167"/>
                    </a:lnTo>
                    <a:lnTo>
                      <a:pt x="1112" y="163"/>
                    </a:lnTo>
                    <a:lnTo>
                      <a:pt x="1112" y="163"/>
                    </a:lnTo>
                    <a:lnTo>
                      <a:pt x="1098" y="159"/>
                    </a:lnTo>
                    <a:lnTo>
                      <a:pt x="1098" y="159"/>
                    </a:lnTo>
                    <a:lnTo>
                      <a:pt x="1098" y="154"/>
                    </a:lnTo>
                    <a:lnTo>
                      <a:pt x="1085" y="154"/>
                    </a:lnTo>
                    <a:lnTo>
                      <a:pt x="1085" y="154"/>
                    </a:lnTo>
                    <a:lnTo>
                      <a:pt x="1085" y="154"/>
                    </a:lnTo>
                    <a:lnTo>
                      <a:pt x="979" y="81"/>
                    </a:lnTo>
                    <a:lnTo>
                      <a:pt x="953" y="73"/>
                    </a:lnTo>
                    <a:lnTo>
                      <a:pt x="953" y="69"/>
                    </a:lnTo>
                    <a:lnTo>
                      <a:pt x="966" y="61"/>
                    </a:lnTo>
                    <a:lnTo>
                      <a:pt x="979" y="57"/>
                    </a:lnTo>
                    <a:lnTo>
                      <a:pt x="992" y="49"/>
                    </a:lnTo>
                    <a:lnTo>
                      <a:pt x="1019" y="45"/>
                    </a:lnTo>
                    <a:lnTo>
                      <a:pt x="1032" y="37"/>
                    </a:lnTo>
                    <a:lnTo>
                      <a:pt x="1045" y="33"/>
                    </a:lnTo>
                    <a:lnTo>
                      <a:pt x="1032" y="29"/>
                    </a:lnTo>
                    <a:lnTo>
                      <a:pt x="1019" y="29"/>
                    </a:lnTo>
                    <a:lnTo>
                      <a:pt x="1006" y="25"/>
                    </a:lnTo>
                    <a:lnTo>
                      <a:pt x="1006" y="21"/>
                    </a:lnTo>
                    <a:lnTo>
                      <a:pt x="1006" y="17"/>
                    </a:lnTo>
                    <a:lnTo>
                      <a:pt x="1006" y="12"/>
                    </a:lnTo>
                    <a:lnTo>
                      <a:pt x="992" y="8"/>
                    </a:lnTo>
                    <a:lnTo>
                      <a:pt x="979" y="4"/>
                    </a:lnTo>
                    <a:lnTo>
                      <a:pt x="979" y="0"/>
                    </a:lnTo>
                    <a:lnTo>
                      <a:pt x="966" y="0"/>
                    </a:lnTo>
                    <a:lnTo>
                      <a:pt x="953" y="4"/>
                    </a:lnTo>
                    <a:lnTo>
                      <a:pt x="940" y="4"/>
                    </a:lnTo>
                    <a:lnTo>
                      <a:pt x="926" y="8"/>
                    </a:lnTo>
                    <a:lnTo>
                      <a:pt x="913" y="12"/>
                    </a:lnTo>
                    <a:lnTo>
                      <a:pt x="913" y="17"/>
                    </a:lnTo>
                    <a:lnTo>
                      <a:pt x="900" y="17"/>
                    </a:lnTo>
                    <a:lnTo>
                      <a:pt x="887" y="29"/>
                    </a:lnTo>
                    <a:lnTo>
                      <a:pt x="873" y="41"/>
                    </a:lnTo>
                    <a:lnTo>
                      <a:pt x="860" y="49"/>
                    </a:lnTo>
                    <a:lnTo>
                      <a:pt x="847" y="57"/>
                    </a:lnTo>
                    <a:lnTo>
                      <a:pt x="834" y="69"/>
                    </a:lnTo>
                    <a:lnTo>
                      <a:pt x="807" y="77"/>
                    </a:lnTo>
                    <a:lnTo>
                      <a:pt x="794" y="85"/>
                    </a:lnTo>
                    <a:lnTo>
                      <a:pt x="781" y="98"/>
                    </a:lnTo>
                    <a:lnTo>
                      <a:pt x="754" y="106"/>
                    </a:lnTo>
                    <a:lnTo>
                      <a:pt x="728" y="114"/>
                    </a:lnTo>
                    <a:lnTo>
                      <a:pt x="701" y="122"/>
                    </a:lnTo>
                    <a:lnTo>
                      <a:pt x="675" y="130"/>
                    </a:lnTo>
                    <a:lnTo>
                      <a:pt x="648" y="138"/>
                    </a:lnTo>
                    <a:lnTo>
                      <a:pt x="622" y="146"/>
                    </a:lnTo>
                    <a:lnTo>
                      <a:pt x="596" y="154"/>
                    </a:lnTo>
                    <a:lnTo>
                      <a:pt x="556" y="159"/>
                    </a:lnTo>
                    <a:lnTo>
                      <a:pt x="516" y="167"/>
                    </a:lnTo>
                    <a:lnTo>
                      <a:pt x="476" y="175"/>
                    </a:lnTo>
                    <a:lnTo>
                      <a:pt x="424" y="183"/>
                    </a:lnTo>
                    <a:lnTo>
                      <a:pt x="371" y="191"/>
                    </a:lnTo>
                    <a:lnTo>
                      <a:pt x="318" y="203"/>
                    </a:lnTo>
                    <a:lnTo>
                      <a:pt x="265" y="211"/>
                    </a:lnTo>
                    <a:lnTo>
                      <a:pt x="212" y="223"/>
                    </a:lnTo>
                    <a:lnTo>
                      <a:pt x="172" y="232"/>
                    </a:lnTo>
                    <a:lnTo>
                      <a:pt x="159" y="240"/>
                    </a:lnTo>
                    <a:lnTo>
                      <a:pt x="146" y="252"/>
                    </a:lnTo>
                    <a:lnTo>
                      <a:pt x="132" y="260"/>
                    </a:lnTo>
                    <a:lnTo>
                      <a:pt x="132" y="268"/>
                    </a:lnTo>
                    <a:lnTo>
                      <a:pt x="119" y="276"/>
                    </a:lnTo>
                    <a:lnTo>
                      <a:pt x="119" y="284"/>
                    </a:lnTo>
                    <a:lnTo>
                      <a:pt x="106" y="288"/>
                    </a:lnTo>
                    <a:lnTo>
                      <a:pt x="93" y="296"/>
                    </a:lnTo>
                    <a:lnTo>
                      <a:pt x="106" y="305"/>
                    </a:lnTo>
                    <a:lnTo>
                      <a:pt x="106" y="313"/>
                    </a:lnTo>
                    <a:lnTo>
                      <a:pt x="106" y="325"/>
                    </a:lnTo>
                    <a:lnTo>
                      <a:pt x="106" y="333"/>
                    </a:lnTo>
                    <a:lnTo>
                      <a:pt x="93" y="341"/>
                    </a:lnTo>
                    <a:lnTo>
                      <a:pt x="93" y="349"/>
                    </a:lnTo>
                    <a:lnTo>
                      <a:pt x="80" y="357"/>
                    </a:lnTo>
                    <a:lnTo>
                      <a:pt x="80" y="365"/>
                    </a:lnTo>
                    <a:lnTo>
                      <a:pt x="66" y="386"/>
                    </a:lnTo>
                    <a:lnTo>
                      <a:pt x="53" y="402"/>
                    </a:lnTo>
                    <a:lnTo>
                      <a:pt x="53" y="422"/>
                    </a:lnTo>
                    <a:lnTo>
                      <a:pt x="40" y="438"/>
                    </a:lnTo>
                    <a:lnTo>
                      <a:pt x="40" y="459"/>
                    </a:lnTo>
                    <a:lnTo>
                      <a:pt x="40" y="475"/>
                    </a:lnTo>
                    <a:lnTo>
                      <a:pt x="27" y="491"/>
                    </a:lnTo>
                    <a:lnTo>
                      <a:pt x="27" y="511"/>
                    </a:lnTo>
                    <a:lnTo>
                      <a:pt x="27" y="524"/>
                    </a:lnTo>
                    <a:lnTo>
                      <a:pt x="13" y="536"/>
                    </a:lnTo>
                    <a:lnTo>
                      <a:pt x="13" y="548"/>
                    </a:lnTo>
                    <a:lnTo>
                      <a:pt x="0" y="560"/>
                    </a:lnTo>
                    <a:lnTo>
                      <a:pt x="0" y="572"/>
                    </a:lnTo>
                    <a:lnTo>
                      <a:pt x="13" y="580"/>
                    </a:lnTo>
                    <a:lnTo>
                      <a:pt x="27" y="589"/>
                    </a:lnTo>
                    <a:lnTo>
                      <a:pt x="53" y="597"/>
                    </a:lnTo>
                    <a:lnTo>
                      <a:pt x="53" y="597"/>
                    </a:lnTo>
                    <a:lnTo>
                      <a:pt x="53" y="601"/>
                    </a:lnTo>
                    <a:lnTo>
                      <a:pt x="66" y="601"/>
                    </a:lnTo>
                    <a:lnTo>
                      <a:pt x="66" y="601"/>
                    </a:lnTo>
                    <a:lnTo>
                      <a:pt x="66" y="601"/>
                    </a:lnTo>
                    <a:lnTo>
                      <a:pt x="80" y="601"/>
                    </a:lnTo>
                    <a:lnTo>
                      <a:pt x="80" y="601"/>
                    </a:lnTo>
                    <a:lnTo>
                      <a:pt x="80" y="605"/>
                    </a:lnTo>
                    <a:close/>
                  </a:path>
                </a:pathLst>
              </a:custGeom>
              <a:solidFill>
                <a:srgbClr val="E0E8F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21"/>
              <p:cNvSpPr>
                <a:spLocks/>
              </p:cNvSpPr>
              <p:nvPr/>
            </p:nvSpPr>
            <p:spPr bwMode="auto">
              <a:xfrm>
                <a:off x="5713" y="6379"/>
                <a:ext cx="886" cy="256"/>
              </a:xfrm>
              <a:custGeom>
                <a:avLst/>
                <a:gdLst/>
                <a:ahLst/>
                <a:cxnLst>
                  <a:cxn ang="0">
                    <a:pos x="489" y="256"/>
                  </a:cxn>
                  <a:cxn ang="0">
                    <a:pos x="595" y="248"/>
                  </a:cxn>
                  <a:cxn ang="0">
                    <a:pos x="675" y="227"/>
                  </a:cxn>
                  <a:cxn ang="0">
                    <a:pos x="741" y="203"/>
                  </a:cxn>
                  <a:cxn ang="0">
                    <a:pos x="767" y="187"/>
                  </a:cxn>
                  <a:cxn ang="0">
                    <a:pos x="767" y="179"/>
                  </a:cxn>
                  <a:cxn ang="0">
                    <a:pos x="767" y="175"/>
                  </a:cxn>
                  <a:cxn ang="0">
                    <a:pos x="767" y="166"/>
                  </a:cxn>
                  <a:cxn ang="0">
                    <a:pos x="780" y="158"/>
                  </a:cxn>
                  <a:cxn ang="0">
                    <a:pos x="780" y="158"/>
                  </a:cxn>
                  <a:cxn ang="0">
                    <a:pos x="794" y="162"/>
                  </a:cxn>
                  <a:cxn ang="0">
                    <a:pos x="807" y="166"/>
                  </a:cxn>
                  <a:cxn ang="0">
                    <a:pos x="886" y="77"/>
                  </a:cxn>
                  <a:cxn ang="0">
                    <a:pos x="833" y="73"/>
                  </a:cxn>
                  <a:cxn ang="0">
                    <a:pos x="780" y="65"/>
                  </a:cxn>
                  <a:cxn ang="0">
                    <a:pos x="727" y="57"/>
                  </a:cxn>
                  <a:cxn ang="0">
                    <a:pos x="661" y="49"/>
                  </a:cxn>
                  <a:cxn ang="0">
                    <a:pos x="516" y="24"/>
                  </a:cxn>
                  <a:cxn ang="0">
                    <a:pos x="344" y="4"/>
                  </a:cxn>
                  <a:cxn ang="0">
                    <a:pos x="172" y="0"/>
                  </a:cxn>
                  <a:cxn ang="0">
                    <a:pos x="0" y="8"/>
                  </a:cxn>
                  <a:cxn ang="0">
                    <a:pos x="79" y="49"/>
                  </a:cxn>
                  <a:cxn ang="0">
                    <a:pos x="132" y="93"/>
                  </a:cxn>
                  <a:cxn ang="0">
                    <a:pos x="159" y="142"/>
                  </a:cxn>
                  <a:cxn ang="0">
                    <a:pos x="185" y="187"/>
                  </a:cxn>
                  <a:cxn ang="0">
                    <a:pos x="198" y="187"/>
                  </a:cxn>
                  <a:cxn ang="0">
                    <a:pos x="198" y="191"/>
                  </a:cxn>
                  <a:cxn ang="0">
                    <a:pos x="211" y="195"/>
                  </a:cxn>
                  <a:cxn ang="0">
                    <a:pos x="238" y="199"/>
                  </a:cxn>
                  <a:cxn ang="0">
                    <a:pos x="211" y="203"/>
                  </a:cxn>
                  <a:cxn ang="0">
                    <a:pos x="225" y="211"/>
                  </a:cxn>
                  <a:cxn ang="0">
                    <a:pos x="238" y="219"/>
                  </a:cxn>
                  <a:cxn ang="0">
                    <a:pos x="251" y="227"/>
                  </a:cxn>
                  <a:cxn ang="0">
                    <a:pos x="317" y="231"/>
                  </a:cxn>
                  <a:cxn ang="0">
                    <a:pos x="370" y="235"/>
                  </a:cxn>
                  <a:cxn ang="0">
                    <a:pos x="410" y="244"/>
                  </a:cxn>
                  <a:cxn ang="0">
                    <a:pos x="450" y="256"/>
                  </a:cxn>
                </a:cxnLst>
                <a:rect l="0" t="0" r="r" b="b"/>
                <a:pathLst>
                  <a:path w="886" h="256">
                    <a:moveTo>
                      <a:pt x="450" y="256"/>
                    </a:moveTo>
                    <a:lnTo>
                      <a:pt x="489" y="256"/>
                    </a:lnTo>
                    <a:lnTo>
                      <a:pt x="542" y="252"/>
                    </a:lnTo>
                    <a:lnTo>
                      <a:pt x="595" y="248"/>
                    </a:lnTo>
                    <a:lnTo>
                      <a:pt x="635" y="239"/>
                    </a:lnTo>
                    <a:lnTo>
                      <a:pt x="675" y="227"/>
                    </a:lnTo>
                    <a:lnTo>
                      <a:pt x="714" y="215"/>
                    </a:lnTo>
                    <a:lnTo>
                      <a:pt x="741" y="203"/>
                    </a:lnTo>
                    <a:lnTo>
                      <a:pt x="767" y="191"/>
                    </a:lnTo>
                    <a:lnTo>
                      <a:pt x="767" y="187"/>
                    </a:lnTo>
                    <a:lnTo>
                      <a:pt x="767" y="183"/>
                    </a:lnTo>
                    <a:lnTo>
                      <a:pt x="767" y="179"/>
                    </a:lnTo>
                    <a:lnTo>
                      <a:pt x="767" y="175"/>
                    </a:lnTo>
                    <a:lnTo>
                      <a:pt x="767" y="175"/>
                    </a:lnTo>
                    <a:lnTo>
                      <a:pt x="767" y="170"/>
                    </a:lnTo>
                    <a:lnTo>
                      <a:pt x="767" y="166"/>
                    </a:lnTo>
                    <a:lnTo>
                      <a:pt x="767" y="162"/>
                    </a:lnTo>
                    <a:lnTo>
                      <a:pt x="780" y="158"/>
                    </a:lnTo>
                    <a:lnTo>
                      <a:pt x="780" y="158"/>
                    </a:lnTo>
                    <a:lnTo>
                      <a:pt x="780" y="158"/>
                    </a:lnTo>
                    <a:lnTo>
                      <a:pt x="780" y="162"/>
                    </a:lnTo>
                    <a:lnTo>
                      <a:pt x="794" y="162"/>
                    </a:lnTo>
                    <a:lnTo>
                      <a:pt x="794" y="166"/>
                    </a:lnTo>
                    <a:lnTo>
                      <a:pt x="807" y="166"/>
                    </a:lnTo>
                    <a:lnTo>
                      <a:pt x="807" y="170"/>
                    </a:lnTo>
                    <a:lnTo>
                      <a:pt x="886" y="77"/>
                    </a:lnTo>
                    <a:lnTo>
                      <a:pt x="860" y="77"/>
                    </a:lnTo>
                    <a:lnTo>
                      <a:pt x="833" y="73"/>
                    </a:lnTo>
                    <a:lnTo>
                      <a:pt x="807" y="69"/>
                    </a:lnTo>
                    <a:lnTo>
                      <a:pt x="780" y="65"/>
                    </a:lnTo>
                    <a:lnTo>
                      <a:pt x="754" y="61"/>
                    </a:lnTo>
                    <a:lnTo>
                      <a:pt x="727" y="57"/>
                    </a:lnTo>
                    <a:lnTo>
                      <a:pt x="701" y="53"/>
                    </a:lnTo>
                    <a:lnTo>
                      <a:pt x="661" y="49"/>
                    </a:lnTo>
                    <a:lnTo>
                      <a:pt x="582" y="37"/>
                    </a:lnTo>
                    <a:lnTo>
                      <a:pt x="516" y="24"/>
                    </a:lnTo>
                    <a:lnTo>
                      <a:pt x="423" y="12"/>
                    </a:lnTo>
                    <a:lnTo>
                      <a:pt x="344" y="4"/>
                    </a:lnTo>
                    <a:lnTo>
                      <a:pt x="251" y="0"/>
                    </a:lnTo>
                    <a:lnTo>
                      <a:pt x="172" y="0"/>
                    </a:lnTo>
                    <a:lnTo>
                      <a:pt x="79" y="0"/>
                    </a:lnTo>
                    <a:lnTo>
                      <a:pt x="0" y="8"/>
                    </a:lnTo>
                    <a:lnTo>
                      <a:pt x="53" y="28"/>
                    </a:lnTo>
                    <a:lnTo>
                      <a:pt x="79" y="49"/>
                    </a:lnTo>
                    <a:lnTo>
                      <a:pt x="106" y="73"/>
                    </a:lnTo>
                    <a:lnTo>
                      <a:pt x="132" y="93"/>
                    </a:lnTo>
                    <a:lnTo>
                      <a:pt x="145" y="118"/>
                    </a:lnTo>
                    <a:lnTo>
                      <a:pt x="159" y="142"/>
                    </a:lnTo>
                    <a:lnTo>
                      <a:pt x="172" y="162"/>
                    </a:lnTo>
                    <a:lnTo>
                      <a:pt x="185" y="187"/>
                    </a:lnTo>
                    <a:lnTo>
                      <a:pt x="198" y="187"/>
                    </a:lnTo>
                    <a:lnTo>
                      <a:pt x="198" y="187"/>
                    </a:lnTo>
                    <a:lnTo>
                      <a:pt x="198" y="191"/>
                    </a:lnTo>
                    <a:lnTo>
                      <a:pt x="198" y="191"/>
                    </a:lnTo>
                    <a:lnTo>
                      <a:pt x="211" y="195"/>
                    </a:lnTo>
                    <a:lnTo>
                      <a:pt x="211" y="195"/>
                    </a:lnTo>
                    <a:lnTo>
                      <a:pt x="225" y="199"/>
                    </a:lnTo>
                    <a:lnTo>
                      <a:pt x="238" y="199"/>
                    </a:lnTo>
                    <a:lnTo>
                      <a:pt x="225" y="199"/>
                    </a:lnTo>
                    <a:lnTo>
                      <a:pt x="211" y="203"/>
                    </a:lnTo>
                    <a:lnTo>
                      <a:pt x="211" y="207"/>
                    </a:lnTo>
                    <a:lnTo>
                      <a:pt x="225" y="211"/>
                    </a:lnTo>
                    <a:lnTo>
                      <a:pt x="225" y="215"/>
                    </a:lnTo>
                    <a:lnTo>
                      <a:pt x="238" y="219"/>
                    </a:lnTo>
                    <a:lnTo>
                      <a:pt x="251" y="223"/>
                    </a:lnTo>
                    <a:lnTo>
                      <a:pt x="251" y="227"/>
                    </a:lnTo>
                    <a:lnTo>
                      <a:pt x="278" y="231"/>
                    </a:lnTo>
                    <a:lnTo>
                      <a:pt x="317" y="231"/>
                    </a:lnTo>
                    <a:lnTo>
                      <a:pt x="344" y="231"/>
                    </a:lnTo>
                    <a:lnTo>
                      <a:pt x="370" y="235"/>
                    </a:lnTo>
                    <a:lnTo>
                      <a:pt x="383" y="239"/>
                    </a:lnTo>
                    <a:lnTo>
                      <a:pt x="410" y="244"/>
                    </a:lnTo>
                    <a:lnTo>
                      <a:pt x="423" y="248"/>
                    </a:lnTo>
                    <a:lnTo>
                      <a:pt x="450" y="256"/>
                    </a:lnTo>
                    <a:close/>
                  </a:path>
                </a:pathLst>
              </a:custGeom>
              <a:solidFill>
                <a:srgbClr val="B09187"/>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2"/>
              <p:cNvSpPr>
                <a:spLocks/>
              </p:cNvSpPr>
              <p:nvPr/>
            </p:nvSpPr>
            <p:spPr bwMode="auto">
              <a:xfrm>
                <a:off x="5448" y="6123"/>
                <a:ext cx="992" cy="382"/>
              </a:xfrm>
              <a:custGeom>
                <a:avLst/>
                <a:gdLst/>
                <a:ahLst/>
                <a:cxnLst>
                  <a:cxn ang="0">
                    <a:pos x="291" y="370"/>
                  </a:cxn>
                  <a:cxn ang="0">
                    <a:pos x="265" y="353"/>
                  </a:cxn>
                  <a:cxn ang="0">
                    <a:pos x="252" y="333"/>
                  </a:cxn>
                  <a:cxn ang="0">
                    <a:pos x="225" y="317"/>
                  </a:cxn>
                  <a:cxn ang="0">
                    <a:pos x="172" y="301"/>
                  </a:cxn>
                  <a:cxn ang="0">
                    <a:pos x="172" y="289"/>
                  </a:cxn>
                  <a:cxn ang="0">
                    <a:pos x="199" y="276"/>
                  </a:cxn>
                  <a:cxn ang="0">
                    <a:pos x="225" y="272"/>
                  </a:cxn>
                  <a:cxn ang="0">
                    <a:pos x="212" y="264"/>
                  </a:cxn>
                  <a:cxn ang="0">
                    <a:pos x="212" y="256"/>
                  </a:cxn>
                  <a:cxn ang="0">
                    <a:pos x="199" y="252"/>
                  </a:cxn>
                  <a:cxn ang="0">
                    <a:pos x="199" y="248"/>
                  </a:cxn>
                  <a:cxn ang="0">
                    <a:pos x="185" y="240"/>
                  </a:cxn>
                  <a:cxn ang="0">
                    <a:pos x="265" y="224"/>
                  </a:cxn>
                  <a:cxn ang="0">
                    <a:pos x="371" y="216"/>
                  </a:cxn>
                  <a:cxn ang="0">
                    <a:pos x="476" y="220"/>
                  </a:cxn>
                  <a:cxn ang="0">
                    <a:pos x="569" y="224"/>
                  </a:cxn>
                  <a:cxn ang="0">
                    <a:pos x="622" y="228"/>
                  </a:cxn>
                  <a:cxn ang="0">
                    <a:pos x="688" y="240"/>
                  </a:cxn>
                  <a:cxn ang="0">
                    <a:pos x="754" y="244"/>
                  </a:cxn>
                  <a:cxn ang="0">
                    <a:pos x="820" y="244"/>
                  </a:cxn>
                  <a:cxn ang="0">
                    <a:pos x="834" y="224"/>
                  </a:cxn>
                  <a:cxn ang="0">
                    <a:pos x="873" y="211"/>
                  </a:cxn>
                  <a:cxn ang="0">
                    <a:pos x="926" y="199"/>
                  </a:cxn>
                  <a:cxn ang="0">
                    <a:pos x="992" y="191"/>
                  </a:cxn>
                  <a:cxn ang="0">
                    <a:pos x="966" y="175"/>
                  </a:cxn>
                  <a:cxn ang="0">
                    <a:pos x="953" y="155"/>
                  </a:cxn>
                  <a:cxn ang="0">
                    <a:pos x="913" y="138"/>
                  </a:cxn>
                  <a:cxn ang="0">
                    <a:pos x="834" y="122"/>
                  </a:cxn>
                  <a:cxn ang="0">
                    <a:pos x="781" y="94"/>
                  </a:cxn>
                  <a:cxn ang="0">
                    <a:pos x="715" y="65"/>
                  </a:cxn>
                  <a:cxn ang="0">
                    <a:pos x="648" y="41"/>
                  </a:cxn>
                  <a:cxn ang="0">
                    <a:pos x="596" y="9"/>
                  </a:cxn>
                  <a:cxn ang="0">
                    <a:pos x="516" y="0"/>
                  </a:cxn>
                  <a:cxn ang="0">
                    <a:pos x="437" y="0"/>
                  </a:cxn>
                  <a:cxn ang="0">
                    <a:pos x="357" y="5"/>
                  </a:cxn>
                  <a:cxn ang="0">
                    <a:pos x="265" y="9"/>
                  </a:cxn>
                  <a:cxn ang="0">
                    <a:pos x="252" y="9"/>
                  </a:cxn>
                  <a:cxn ang="0">
                    <a:pos x="225" y="13"/>
                  </a:cxn>
                  <a:cxn ang="0">
                    <a:pos x="212" y="13"/>
                  </a:cxn>
                  <a:cxn ang="0">
                    <a:pos x="199" y="9"/>
                  </a:cxn>
                  <a:cxn ang="0">
                    <a:pos x="185" y="9"/>
                  </a:cxn>
                  <a:cxn ang="0">
                    <a:pos x="172" y="9"/>
                  </a:cxn>
                  <a:cxn ang="0">
                    <a:pos x="146" y="17"/>
                  </a:cxn>
                  <a:cxn ang="0">
                    <a:pos x="132" y="21"/>
                  </a:cxn>
                  <a:cxn ang="0">
                    <a:pos x="119" y="74"/>
                  </a:cxn>
                  <a:cxn ang="0">
                    <a:pos x="106" y="122"/>
                  </a:cxn>
                  <a:cxn ang="0">
                    <a:pos x="106" y="171"/>
                  </a:cxn>
                  <a:cxn ang="0">
                    <a:pos x="93" y="220"/>
                  </a:cxn>
                  <a:cxn ang="0">
                    <a:pos x="80" y="260"/>
                  </a:cxn>
                  <a:cxn ang="0">
                    <a:pos x="66" y="301"/>
                  </a:cxn>
                  <a:cxn ang="0">
                    <a:pos x="40" y="341"/>
                  </a:cxn>
                  <a:cxn ang="0">
                    <a:pos x="0" y="382"/>
                  </a:cxn>
                </a:cxnLst>
                <a:rect l="0" t="0" r="r" b="b"/>
                <a:pathLst>
                  <a:path w="992" h="382">
                    <a:moveTo>
                      <a:pt x="0" y="382"/>
                    </a:moveTo>
                    <a:lnTo>
                      <a:pt x="291" y="370"/>
                    </a:lnTo>
                    <a:lnTo>
                      <a:pt x="278" y="362"/>
                    </a:lnTo>
                    <a:lnTo>
                      <a:pt x="265" y="353"/>
                    </a:lnTo>
                    <a:lnTo>
                      <a:pt x="265" y="345"/>
                    </a:lnTo>
                    <a:lnTo>
                      <a:pt x="252" y="333"/>
                    </a:lnTo>
                    <a:lnTo>
                      <a:pt x="238" y="325"/>
                    </a:lnTo>
                    <a:lnTo>
                      <a:pt x="225" y="317"/>
                    </a:lnTo>
                    <a:lnTo>
                      <a:pt x="212" y="309"/>
                    </a:lnTo>
                    <a:lnTo>
                      <a:pt x="172" y="301"/>
                    </a:lnTo>
                    <a:lnTo>
                      <a:pt x="172" y="293"/>
                    </a:lnTo>
                    <a:lnTo>
                      <a:pt x="172" y="289"/>
                    </a:lnTo>
                    <a:lnTo>
                      <a:pt x="185" y="284"/>
                    </a:lnTo>
                    <a:lnTo>
                      <a:pt x="199" y="276"/>
                    </a:lnTo>
                    <a:lnTo>
                      <a:pt x="212" y="272"/>
                    </a:lnTo>
                    <a:lnTo>
                      <a:pt x="225" y="272"/>
                    </a:lnTo>
                    <a:lnTo>
                      <a:pt x="225" y="268"/>
                    </a:lnTo>
                    <a:lnTo>
                      <a:pt x="212" y="264"/>
                    </a:lnTo>
                    <a:lnTo>
                      <a:pt x="212" y="260"/>
                    </a:lnTo>
                    <a:lnTo>
                      <a:pt x="212" y="256"/>
                    </a:lnTo>
                    <a:lnTo>
                      <a:pt x="212" y="256"/>
                    </a:lnTo>
                    <a:lnTo>
                      <a:pt x="199" y="252"/>
                    </a:lnTo>
                    <a:lnTo>
                      <a:pt x="199" y="252"/>
                    </a:lnTo>
                    <a:lnTo>
                      <a:pt x="199" y="248"/>
                    </a:lnTo>
                    <a:lnTo>
                      <a:pt x="185" y="244"/>
                    </a:lnTo>
                    <a:lnTo>
                      <a:pt x="185" y="240"/>
                    </a:lnTo>
                    <a:lnTo>
                      <a:pt x="225" y="228"/>
                    </a:lnTo>
                    <a:lnTo>
                      <a:pt x="265" y="224"/>
                    </a:lnTo>
                    <a:lnTo>
                      <a:pt x="318" y="220"/>
                    </a:lnTo>
                    <a:lnTo>
                      <a:pt x="371" y="216"/>
                    </a:lnTo>
                    <a:lnTo>
                      <a:pt x="424" y="216"/>
                    </a:lnTo>
                    <a:lnTo>
                      <a:pt x="476" y="220"/>
                    </a:lnTo>
                    <a:lnTo>
                      <a:pt x="516" y="220"/>
                    </a:lnTo>
                    <a:lnTo>
                      <a:pt x="569" y="224"/>
                    </a:lnTo>
                    <a:lnTo>
                      <a:pt x="596" y="224"/>
                    </a:lnTo>
                    <a:lnTo>
                      <a:pt x="622" y="228"/>
                    </a:lnTo>
                    <a:lnTo>
                      <a:pt x="662" y="232"/>
                    </a:lnTo>
                    <a:lnTo>
                      <a:pt x="688" y="240"/>
                    </a:lnTo>
                    <a:lnTo>
                      <a:pt x="728" y="240"/>
                    </a:lnTo>
                    <a:lnTo>
                      <a:pt x="754" y="244"/>
                    </a:lnTo>
                    <a:lnTo>
                      <a:pt x="794" y="244"/>
                    </a:lnTo>
                    <a:lnTo>
                      <a:pt x="820" y="244"/>
                    </a:lnTo>
                    <a:lnTo>
                      <a:pt x="834" y="232"/>
                    </a:lnTo>
                    <a:lnTo>
                      <a:pt x="834" y="224"/>
                    </a:lnTo>
                    <a:lnTo>
                      <a:pt x="860" y="216"/>
                    </a:lnTo>
                    <a:lnTo>
                      <a:pt x="873" y="211"/>
                    </a:lnTo>
                    <a:lnTo>
                      <a:pt x="900" y="203"/>
                    </a:lnTo>
                    <a:lnTo>
                      <a:pt x="926" y="199"/>
                    </a:lnTo>
                    <a:lnTo>
                      <a:pt x="966" y="195"/>
                    </a:lnTo>
                    <a:lnTo>
                      <a:pt x="992" y="191"/>
                    </a:lnTo>
                    <a:lnTo>
                      <a:pt x="979" y="183"/>
                    </a:lnTo>
                    <a:lnTo>
                      <a:pt x="966" y="175"/>
                    </a:lnTo>
                    <a:lnTo>
                      <a:pt x="966" y="167"/>
                    </a:lnTo>
                    <a:lnTo>
                      <a:pt x="953" y="155"/>
                    </a:lnTo>
                    <a:lnTo>
                      <a:pt x="926" y="147"/>
                    </a:lnTo>
                    <a:lnTo>
                      <a:pt x="913" y="138"/>
                    </a:lnTo>
                    <a:lnTo>
                      <a:pt x="873" y="130"/>
                    </a:lnTo>
                    <a:lnTo>
                      <a:pt x="834" y="122"/>
                    </a:lnTo>
                    <a:lnTo>
                      <a:pt x="807" y="110"/>
                    </a:lnTo>
                    <a:lnTo>
                      <a:pt x="781" y="94"/>
                    </a:lnTo>
                    <a:lnTo>
                      <a:pt x="741" y="82"/>
                    </a:lnTo>
                    <a:lnTo>
                      <a:pt x="715" y="65"/>
                    </a:lnTo>
                    <a:lnTo>
                      <a:pt x="675" y="53"/>
                    </a:lnTo>
                    <a:lnTo>
                      <a:pt x="648" y="41"/>
                    </a:lnTo>
                    <a:lnTo>
                      <a:pt x="622" y="25"/>
                    </a:lnTo>
                    <a:lnTo>
                      <a:pt x="596" y="9"/>
                    </a:lnTo>
                    <a:lnTo>
                      <a:pt x="556" y="5"/>
                    </a:lnTo>
                    <a:lnTo>
                      <a:pt x="516" y="0"/>
                    </a:lnTo>
                    <a:lnTo>
                      <a:pt x="476" y="0"/>
                    </a:lnTo>
                    <a:lnTo>
                      <a:pt x="437" y="0"/>
                    </a:lnTo>
                    <a:lnTo>
                      <a:pt x="397" y="5"/>
                    </a:lnTo>
                    <a:lnTo>
                      <a:pt x="357" y="5"/>
                    </a:lnTo>
                    <a:lnTo>
                      <a:pt x="304" y="5"/>
                    </a:lnTo>
                    <a:lnTo>
                      <a:pt x="265" y="9"/>
                    </a:lnTo>
                    <a:lnTo>
                      <a:pt x="252" y="9"/>
                    </a:lnTo>
                    <a:lnTo>
                      <a:pt x="252" y="9"/>
                    </a:lnTo>
                    <a:lnTo>
                      <a:pt x="238" y="9"/>
                    </a:lnTo>
                    <a:lnTo>
                      <a:pt x="225" y="13"/>
                    </a:lnTo>
                    <a:lnTo>
                      <a:pt x="225" y="13"/>
                    </a:lnTo>
                    <a:lnTo>
                      <a:pt x="212" y="13"/>
                    </a:lnTo>
                    <a:lnTo>
                      <a:pt x="212" y="9"/>
                    </a:lnTo>
                    <a:lnTo>
                      <a:pt x="199" y="9"/>
                    </a:lnTo>
                    <a:lnTo>
                      <a:pt x="199" y="5"/>
                    </a:lnTo>
                    <a:lnTo>
                      <a:pt x="185" y="9"/>
                    </a:lnTo>
                    <a:lnTo>
                      <a:pt x="172" y="9"/>
                    </a:lnTo>
                    <a:lnTo>
                      <a:pt x="172" y="9"/>
                    </a:lnTo>
                    <a:lnTo>
                      <a:pt x="159" y="13"/>
                    </a:lnTo>
                    <a:lnTo>
                      <a:pt x="146" y="17"/>
                    </a:lnTo>
                    <a:lnTo>
                      <a:pt x="132" y="17"/>
                    </a:lnTo>
                    <a:lnTo>
                      <a:pt x="132" y="21"/>
                    </a:lnTo>
                    <a:lnTo>
                      <a:pt x="119" y="45"/>
                    </a:lnTo>
                    <a:lnTo>
                      <a:pt x="119" y="74"/>
                    </a:lnTo>
                    <a:lnTo>
                      <a:pt x="106" y="98"/>
                    </a:lnTo>
                    <a:lnTo>
                      <a:pt x="106" y="122"/>
                    </a:lnTo>
                    <a:lnTo>
                      <a:pt x="106" y="147"/>
                    </a:lnTo>
                    <a:lnTo>
                      <a:pt x="106" y="171"/>
                    </a:lnTo>
                    <a:lnTo>
                      <a:pt x="106" y="195"/>
                    </a:lnTo>
                    <a:lnTo>
                      <a:pt x="93" y="220"/>
                    </a:lnTo>
                    <a:lnTo>
                      <a:pt x="93" y="240"/>
                    </a:lnTo>
                    <a:lnTo>
                      <a:pt x="80" y="260"/>
                    </a:lnTo>
                    <a:lnTo>
                      <a:pt x="80" y="280"/>
                    </a:lnTo>
                    <a:lnTo>
                      <a:pt x="66" y="301"/>
                    </a:lnTo>
                    <a:lnTo>
                      <a:pt x="53" y="321"/>
                    </a:lnTo>
                    <a:lnTo>
                      <a:pt x="40" y="341"/>
                    </a:lnTo>
                    <a:lnTo>
                      <a:pt x="13" y="362"/>
                    </a:lnTo>
                    <a:lnTo>
                      <a:pt x="0" y="382"/>
                    </a:lnTo>
                    <a:close/>
                  </a:path>
                </a:pathLst>
              </a:custGeom>
              <a:solidFill>
                <a:srgbClr val="E0E8F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0" name="Freeform 23"/>
              <p:cNvSpPr>
                <a:spLocks/>
              </p:cNvSpPr>
              <p:nvPr/>
            </p:nvSpPr>
            <p:spPr bwMode="auto">
              <a:xfrm>
                <a:off x="6348" y="6347"/>
                <a:ext cx="450" cy="85"/>
              </a:xfrm>
              <a:custGeom>
                <a:avLst/>
                <a:gdLst/>
                <a:ahLst/>
                <a:cxnLst>
                  <a:cxn ang="0">
                    <a:pos x="264" y="85"/>
                  </a:cxn>
                  <a:cxn ang="0">
                    <a:pos x="450" y="20"/>
                  </a:cxn>
                  <a:cxn ang="0">
                    <a:pos x="423" y="16"/>
                  </a:cxn>
                  <a:cxn ang="0">
                    <a:pos x="397" y="8"/>
                  </a:cxn>
                  <a:cxn ang="0">
                    <a:pos x="370" y="8"/>
                  </a:cxn>
                  <a:cxn ang="0">
                    <a:pos x="344" y="4"/>
                  </a:cxn>
                  <a:cxn ang="0">
                    <a:pos x="304" y="4"/>
                  </a:cxn>
                  <a:cxn ang="0">
                    <a:pos x="264" y="0"/>
                  </a:cxn>
                  <a:cxn ang="0">
                    <a:pos x="225" y="0"/>
                  </a:cxn>
                  <a:cxn ang="0">
                    <a:pos x="185" y="0"/>
                  </a:cxn>
                  <a:cxn ang="0">
                    <a:pos x="172" y="4"/>
                  </a:cxn>
                  <a:cxn ang="0">
                    <a:pos x="145" y="12"/>
                  </a:cxn>
                  <a:cxn ang="0">
                    <a:pos x="119" y="16"/>
                  </a:cxn>
                  <a:cxn ang="0">
                    <a:pos x="92" y="20"/>
                  </a:cxn>
                  <a:cxn ang="0">
                    <a:pos x="66" y="28"/>
                  </a:cxn>
                  <a:cxn ang="0">
                    <a:pos x="40" y="32"/>
                  </a:cxn>
                  <a:cxn ang="0">
                    <a:pos x="13" y="36"/>
                  </a:cxn>
                  <a:cxn ang="0">
                    <a:pos x="0" y="40"/>
                  </a:cxn>
                  <a:cxn ang="0">
                    <a:pos x="264" y="85"/>
                  </a:cxn>
                </a:cxnLst>
                <a:rect l="0" t="0" r="r" b="b"/>
                <a:pathLst>
                  <a:path w="450" h="85">
                    <a:moveTo>
                      <a:pt x="264" y="85"/>
                    </a:moveTo>
                    <a:lnTo>
                      <a:pt x="450" y="20"/>
                    </a:lnTo>
                    <a:lnTo>
                      <a:pt x="423" y="16"/>
                    </a:lnTo>
                    <a:lnTo>
                      <a:pt x="397" y="8"/>
                    </a:lnTo>
                    <a:lnTo>
                      <a:pt x="370" y="8"/>
                    </a:lnTo>
                    <a:lnTo>
                      <a:pt x="344" y="4"/>
                    </a:lnTo>
                    <a:lnTo>
                      <a:pt x="304" y="4"/>
                    </a:lnTo>
                    <a:lnTo>
                      <a:pt x="264" y="0"/>
                    </a:lnTo>
                    <a:lnTo>
                      <a:pt x="225" y="0"/>
                    </a:lnTo>
                    <a:lnTo>
                      <a:pt x="185" y="0"/>
                    </a:lnTo>
                    <a:lnTo>
                      <a:pt x="172" y="4"/>
                    </a:lnTo>
                    <a:lnTo>
                      <a:pt x="145" y="12"/>
                    </a:lnTo>
                    <a:lnTo>
                      <a:pt x="119" y="16"/>
                    </a:lnTo>
                    <a:lnTo>
                      <a:pt x="92" y="20"/>
                    </a:lnTo>
                    <a:lnTo>
                      <a:pt x="66" y="28"/>
                    </a:lnTo>
                    <a:lnTo>
                      <a:pt x="40" y="32"/>
                    </a:lnTo>
                    <a:lnTo>
                      <a:pt x="13" y="36"/>
                    </a:lnTo>
                    <a:lnTo>
                      <a:pt x="0" y="40"/>
                    </a:lnTo>
                    <a:lnTo>
                      <a:pt x="264" y="85"/>
                    </a:lnTo>
                    <a:close/>
                  </a:path>
                </a:pathLst>
              </a:custGeom>
              <a:solidFill>
                <a:srgbClr val="FFCFA8"/>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1" name="Freeform 24"/>
              <p:cNvSpPr>
                <a:spLocks/>
              </p:cNvSpPr>
              <p:nvPr/>
            </p:nvSpPr>
            <p:spPr bwMode="auto">
              <a:xfrm>
                <a:off x="7764" y="5235"/>
                <a:ext cx="449" cy="308"/>
              </a:xfrm>
              <a:custGeom>
                <a:avLst/>
                <a:gdLst/>
                <a:ahLst/>
                <a:cxnLst>
                  <a:cxn ang="0">
                    <a:pos x="79" y="304"/>
                  </a:cxn>
                  <a:cxn ang="0">
                    <a:pos x="132" y="296"/>
                  </a:cxn>
                  <a:cxn ang="0">
                    <a:pos x="172" y="284"/>
                  </a:cxn>
                  <a:cxn ang="0">
                    <a:pos x="198" y="272"/>
                  </a:cxn>
                  <a:cxn ang="0">
                    <a:pos x="172" y="264"/>
                  </a:cxn>
                  <a:cxn ang="0">
                    <a:pos x="158" y="256"/>
                  </a:cxn>
                  <a:cxn ang="0">
                    <a:pos x="172" y="243"/>
                  </a:cxn>
                  <a:cxn ang="0">
                    <a:pos x="158" y="239"/>
                  </a:cxn>
                  <a:cxn ang="0">
                    <a:pos x="145" y="227"/>
                  </a:cxn>
                  <a:cxn ang="0">
                    <a:pos x="158" y="211"/>
                  </a:cxn>
                  <a:cxn ang="0">
                    <a:pos x="172" y="195"/>
                  </a:cxn>
                  <a:cxn ang="0">
                    <a:pos x="185" y="179"/>
                  </a:cxn>
                  <a:cxn ang="0">
                    <a:pos x="211" y="150"/>
                  </a:cxn>
                  <a:cxn ang="0">
                    <a:pos x="264" y="122"/>
                  </a:cxn>
                  <a:cxn ang="0">
                    <a:pos x="330" y="101"/>
                  </a:cxn>
                  <a:cxn ang="0">
                    <a:pos x="410" y="85"/>
                  </a:cxn>
                  <a:cxn ang="0">
                    <a:pos x="449" y="65"/>
                  </a:cxn>
                  <a:cxn ang="0">
                    <a:pos x="449" y="45"/>
                  </a:cxn>
                  <a:cxn ang="0">
                    <a:pos x="436" y="24"/>
                  </a:cxn>
                  <a:cxn ang="0">
                    <a:pos x="423" y="4"/>
                  </a:cxn>
                  <a:cxn ang="0">
                    <a:pos x="344" y="4"/>
                  </a:cxn>
                  <a:cxn ang="0">
                    <a:pos x="291" y="20"/>
                  </a:cxn>
                  <a:cxn ang="0">
                    <a:pos x="251" y="37"/>
                  </a:cxn>
                  <a:cxn ang="0">
                    <a:pos x="211" y="57"/>
                  </a:cxn>
                  <a:cxn ang="0">
                    <a:pos x="158" y="73"/>
                  </a:cxn>
                  <a:cxn ang="0">
                    <a:pos x="119" y="93"/>
                  </a:cxn>
                  <a:cxn ang="0">
                    <a:pos x="92" y="114"/>
                  </a:cxn>
                  <a:cxn ang="0">
                    <a:pos x="66" y="134"/>
                  </a:cxn>
                  <a:cxn ang="0">
                    <a:pos x="53" y="158"/>
                  </a:cxn>
                  <a:cxn ang="0">
                    <a:pos x="26" y="191"/>
                  </a:cxn>
                  <a:cxn ang="0">
                    <a:pos x="26" y="223"/>
                  </a:cxn>
                  <a:cxn ang="0">
                    <a:pos x="13" y="252"/>
                  </a:cxn>
                  <a:cxn ang="0">
                    <a:pos x="0" y="276"/>
                  </a:cxn>
                  <a:cxn ang="0">
                    <a:pos x="13" y="284"/>
                  </a:cxn>
                  <a:cxn ang="0">
                    <a:pos x="26" y="292"/>
                  </a:cxn>
                  <a:cxn ang="0">
                    <a:pos x="53" y="300"/>
                  </a:cxn>
                  <a:cxn ang="0">
                    <a:pos x="79" y="304"/>
                  </a:cxn>
                  <a:cxn ang="0">
                    <a:pos x="66" y="304"/>
                  </a:cxn>
                  <a:cxn ang="0">
                    <a:pos x="66" y="308"/>
                  </a:cxn>
                  <a:cxn ang="0">
                    <a:pos x="66" y="308"/>
                  </a:cxn>
                </a:cxnLst>
                <a:rect l="0" t="0" r="r" b="b"/>
                <a:pathLst>
                  <a:path w="449" h="308">
                    <a:moveTo>
                      <a:pt x="66" y="308"/>
                    </a:moveTo>
                    <a:lnTo>
                      <a:pt x="79" y="304"/>
                    </a:lnTo>
                    <a:lnTo>
                      <a:pt x="105" y="300"/>
                    </a:lnTo>
                    <a:lnTo>
                      <a:pt x="132" y="296"/>
                    </a:lnTo>
                    <a:lnTo>
                      <a:pt x="158" y="292"/>
                    </a:lnTo>
                    <a:lnTo>
                      <a:pt x="172" y="284"/>
                    </a:lnTo>
                    <a:lnTo>
                      <a:pt x="185" y="280"/>
                    </a:lnTo>
                    <a:lnTo>
                      <a:pt x="198" y="272"/>
                    </a:lnTo>
                    <a:lnTo>
                      <a:pt x="185" y="268"/>
                    </a:lnTo>
                    <a:lnTo>
                      <a:pt x="172" y="264"/>
                    </a:lnTo>
                    <a:lnTo>
                      <a:pt x="158" y="260"/>
                    </a:lnTo>
                    <a:lnTo>
                      <a:pt x="158" y="256"/>
                    </a:lnTo>
                    <a:lnTo>
                      <a:pt x="158" y="247"/>
                    </a:lnTo>
                    <a:lnTo>
                      <a:pt x="172" y="243"/>
                    </a:lnTo>
                    <a:lnTo>
                      <a:pt x="172" y="239"/>
                    </a:lnTo>
                    <a:lnTo>
                      <a:pt x="158" y="239"/>
                    </a:lnTo>
                    <a:lnTo>
                      <a:pt x="158" y="235"/>
                    </a:lnTo>
                    <a:lnTo>
                      <a:pt x="145" y="227"/>
                    </a:lnTo>
                    <a:lnTo>
                      <a:pt x="158" y="219"/>
                    </a:lnTo>
                    <a:lnTo>
                      <a:pt x="158" y="211"/>
                    </a:lnTo>
                    <a:lnTo>
                      <a:pt x="158" y="203"/>
                    </a:lnTo>
                    <a:lnTo>
                      <a:pt x="172" y="195"/>
                    </a:lnTo>
                    <a:lnTo>
                      <a:pt x="185" y="187"/>
                    </a:lnTo>
                    <a:lnTo>
                      <a:pt x="185" y="179"/>
                    </a:lnTo>
                    <a:lnTo>
                      <a:pt x="198" y="170"/>
                    </a:lnTo>
                    <a:lnTo>
                      <a:pt x="211" y="150"/>
                    </a:lnTo>
                    <a:lnTo>
                      <a:pt x="238" y="134"/>
                    </a:lnTo>
                    <a:lnTo>
                      <a:pt x="264" y="122"/>
                    </a:lnTo>
                    <a:lnTo>
                      <a:pt x="291" y="110"/>
                    </a:lnTo>
                    <a:lnTo>
                      <a:pt x="330" y="101"/>
                    </a:lnTo>
                    <a:lnTo>
                      <a:pt x="370" y="93"/>
                    </a:lnTo>
                    <a:lnTo>
                      <a:pt x="410" y="85"/>
                    </a:lnTo>
                    <a:lnTo>
                      <a:pt x="449" y="77"/>
                    </a:lnTo>
                    <a:lnTo>
                      <a:pt x="449" y="65"/>
                    </a:lnTo>
                    <a:lnTo>
                      <a:pt x="449" y="57"/>
                    </a:lnTo>
                    <a:lnTo>
                      <a:pt x="449" y="45"/>
                    </a:lnTo>
                    <a:lnTo>
                      <a:pt x="449" y="32"/>
                    </a:lnTo>
                    <a:lnTo>
                      <a:pt x="436" y="24"/>
                    </a:lnTo>
                    <a:lnTo>
                      <a:pt x="436" y="12"/>
                    </a:lnTo>
                    <a:lnTo>
                      <a:pt x="423" y="4"/>
                    </a:lnTo>
                    <a:lnTo>
                      <a:pt x="397" y="0"/>
                    </a:lnTo>
                    <a:lnTo>
                      <a:pt x="344" y="4"/>
                    </a:lnTo>
                    <a:lnTo>
                      <a:pt x="317" y="12"/>
                    </a:lnTo>
                    <a:lnTo>
                      <a:pt x="291" y="20"/>
                    </a:lnTo>
                    <a:lnTo>
                      <a:pt x="264" y="28"/>
                    </a:lnTo>
                    <a:lnTo>
                      <a:pt x="251" y="37"/>
                    </a:lnTo>
                    <a:lnTo>
                      <a:pt x="225" y="49"/>
                    </a:lnTo>
                    <a:lnTo>
                      <a:pt x="211" y="57"/>
                    </a:lnTo>
                    <a:lnTo>
                      <a:pt x="172" y="65"/>
                    </a:lnTo>
                    <a:lnTo>
                      <a:pt x="158" y="73"/>
                    </a:lnTo>
                    <a:lnTo>
                      <a:pt x="132" y="81"/>
                    </a:lnTo>
                    <a:lnTo>
                      <a:pt x="119" y="93"/>
                    </a:lnTo>
                    <a:lnTo>
                      <a:pt x="105" y="101"/>
                    </a:lnTo>
                    <a:lnTo>
                      <a:pt x="92" y="114"/>
                    </a:lnTo>
                    <a:lnTo>
                      <a:pt x="79" y="122"/>
                    </a:lnTo>
                    <a:lnTo>
                      <a:pt x="66" y="134"/>
                    </a:lnTo>
                    <a:lnTo>
                      <a:pt x="53" y="142"/>
                    </a:lnTo>
                    <a:lnTo>
                      <a:pt x="53" y="158"/>
                    </a:lnTo>
                    <a:lnTo>
                      <a:pt x="39" y="174"/>
                    </a:lnTo>
                    <a:lnTo>
                      <a:pt x="26" y="191"/>
                    </a:lnTo>
                    <a:lnTo>
                      <a:pt x="26" y="207"/>
                    </a:lnTo>
                    <a:lnTo>
                      <a:pt x="26" y="223"/>
                    </a:lnTo>
                    <a:lnTo>
                      <a:pt x="13" y="235"/>
                    </a:lnTo>
                    <a:lnTo>
                      <a:pt x="13" y="252"/>
                    </a:lnTo>
                    <a:lnTo>
                      <a:pt x="0" y="268"/>
                    </a:lnTo>
                    <a:lnTo>
                      <a:pt x="0" y="276"/>
                    </a:lnTo>
                    <a:lnTo>
                      <a:pt x="0" y="280"/>
                    </a:lnTo>
                    <a:lnTo>
                      <a:pt x="13" y="284"/>
                    </a:lnTo>
                    <a:lnTo>
                      <a:pt x="26" y="288"/>
                    </a:lnTo>
                    <a:lnTo>
                      <a:pt x="26" y="292"/>
                    </a:lnTo>
                    <a:lnTo>
                      <a:pt x="39" y="296"/>
                    </a:lnTo>
                    <a:lnTo>
                      <a:pt x="53" y="300"/>
                    </a:lnTo>
                    <a:lnTo>
                      <a:pt x="79" y="300"/>
                    </a:lnTo>
                    <a:lnTo>
                      <a:pt x="79" y="304"/>
                    </a:lnTo>
                    <a:lnTo>
                      <a:pt x="79" y="304"/>
                    </a:lnTo>
                    <a:lnTo>
                      <a:pt x="66" y="304"/>
                    </a:lnTo>
                    <a:lnTo>
                      <a:pt x="66" y="304"/>
                    </a:lnTo>
                    <a:lnTo>
                      <a:pt x="66" y="308"/>
                    </a:lnTo>
                    <a:lnTo>
                      <a:pt x="66" y="308"/>
                    </a:lnTo>
                    <a:lnTo>
                      <a:pt x="66" y="308"/>
                    </a:lnTo>
                    <a:lnTo>
                      <a:pt x="66" y="308"/>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2" name="Freeform 25"/>
              <p:cNvSpPr>
                <a:spLocks/>
              </p:cNvSpPr>
              <p:nvPr/>
            </p:nvSpPr>
            <p:spPr bwMode="auto">
              <a:xfrm>
                <a:off x="4959" y="4988"/>
                <a:ext cx="4485" cy="1334"/>
              </a:xfrm>
              <a:custGeom>
                <a:avLst/>
                <a:gdLst/>
                <a:ahLst/>
                <a:cxnLst>
                  <a:cxn ang="0">
                    <a:pos x="2778" y="568"/>
                  </a:cxn>
                  <a:cxn ang="0">
                    <a:pos x="2699" y="486"/>
                  </a:cxn>
                  <a:cxn ang="0">
                    <a:pos x="2924" y="267"/>
                  </a:cxn>
                  <a:cxn ang="0">
                    <a:pos x="2963" y="247"/>
                  </a:cxn>
                  <a:cxn ang="0">
                    <a:pos x="3268" y="219"/>
                  </a:cxn>
                  <a:cxn ang="0">
                    <a:pos x="3704" y="137"/>
                  </a:cxn>
                  <a:cxn ang="0">
                    <a:pos x="3440" y="121"/>
                  </a:cxn>
                  <a:cxn ang="0">
                    <a:pos x="3307" y="81"/>
                  </a:cxn>
                  <a:cxn ang="0">
                    <a:pos x="3215" y="48"/>
                  </a:cxn>
                  <a:cxn ang="0">
                    <a:pos x="2937" y="44"/>
                  </a:cxn>
                  <a:cxn ang="0">
                    <a:pos x="2580" y="52"/>
                  </a:cxn>
                  <a:cxn ang="0">
                    <a:pos x="2619" y="0"/>
                  </a:cxn>
                  <a:cxn ang="0">
                    <a:pos x="1481" y="154"/>
                  </a:cxn>
                  <a:cxn ang="0">
                    <a:pos x="1614" y="142"/>
                  </a:cxn>
                  <a:cxn ang="0">
                    <a:pos x="1508" y="182"/>
                  </a:cxn>
                  <a:cxn ang="0">
                    <a:pos x="1442" y="357"/>
                  </a:cxn>
                  <a:cxn ang="0">
                    <a:pos x="1455" y="373"/>
                  </a:cxn>
                  <a:cxn ang="0">
                    <a:pos x="1230" y="324"/>
                  </a:cxn>
                  <a:cxn ang="0">
                    <a:pos x="1085" y="206"/>
                  </a:cxn>
                  <a:cxn ang="0">
                    <a:pos x="965" y="146"/>
                  </a:cxn>
                  <a:cxn ang="0">
                    <a:pos x="555" y="68"/>
                  </a:cxn>
                  <a:cxn ang="0">
                    <a:pos x="158" y="117"/>
                  </a:cxn>
                  <a:cxn ang="0">
                    <a:pos x="52" y="174"/>
                  </a:cxn>
                  <a:cxn ang="0">
                    <a:pos x="92" y="462"/>
                  </a:cxn>
                  <a:cxn ang="0">
                    <a:pos x="595" y="693"/>
                  </a:cxn>
                  <a:cxn ang="0">
                    <a:pos x="873" y="722"/>
                  </a:cxn>
                  <a:cxn ang="0">
                    <a:pos x="688" y="778"/>
                  </a:cxn>
                  <a:cxn ang="0">
                    <a:pos x="793" y="953"/>
                  </a:cxn>
                  <a:cxn ang="0">
                    <a:pos x="1190" y="1135"/>
                  </a:cxn>
                  <a:cxn ang="0">
                    <a:pos x="1429" y="1229"/>
                  </a:cxn>
                  <a:cxn ang="0">
                    <a:pos x="1601" y="1265"/>
                  </a:cxn>
                  <a:cxn ang="0">
                    <a:pos x="2302" y="1298"/>
                  </a:cxn>
                  <a:cxn ang="0">
                    <a:pos x="2434" y="1221"/>
                  </a:cxn>
                  <a:cxn ang="0">
                    <a:pos x="2037" y="1249"/>
                  </a:cxn>
                  <a:cxn ang="0">
                    <a:pos x="1601" y="1176"/>
                  </a:cxn>
                  <a:cxn ang="0">
                    <a:pos x="1548" y="1119"/>
                  </a:cxn>
                  <a:cxn ang="0">
                    <a:pos x="1429" y="908"/>
                  </a:cxn>
                  <a:cxn ang="0">
                    <a:pos x="1230" y="884"/>
                  </a:cxn>
                  <a:cxn ang="0">
                    <a:pos x="1190" y="851"/>
                  </a:cxn>
                  <a:cxn ang="0">
                    <a:pos x="1733" y="710"/>
                  </a:cxn>
                  <a:cxn ang="0">
                    <a:pos x="2183" y="649"/>
                  </a:cxn>
                  <a:cxn ang="0">
                    <a:pos x="2275" y="657"/>
                  </a:cxn>
                  <a:cxn ang="0">
                    <a:pos x="2064" y="689"/>
                  </a:cxn>
                  <a:cxn ang="0">
                    <a:pos x="1971" y="787"/>
                  </a:cxn>
                  <a:cxn ang="0">
                    <a:pos x="2130" y="904"/>
                  </a:cxn>
                  <a:cxn ang="0">
                    <a:pos x="2209" y="916"/>
                  </a:cxn>
                  <a:cxn ang="0">
                    <a:pos x="2540" y="981"/>
                  </a:cxn>
                  <a:cxn ang="0">
                    <a:pos x="2924" y="933"/>
                  </a:cxn>
                  <a:cxn ang="0">
                    <a:pos x="3347" y="778"/>
                  </a:cxn>
                  <a:cxn ang="0">
                    <a:pos x="3281" y="701"/>
                  </a:cxn>
                  <a:cxn ang="0">
                    <a:pos x="3149" y="669"/>
                  </a:cxn>
                  <a:cxn ang="0">
                    <a:pos x="3043" y="641"/>
                  </a:cxn>
                  <a:cxn ang="0">
                    <a:pos x="3360" y="657"/>
                  </a:cxn>
                  <a:cxn ang="0">
                    <a:pos x="4128" y="718"/>
                  </a:cxn>
                  <a:cxn ang="0">
                    <a:pos x="4458" y="701"/>
                  </a:cxn>
                  <a:cxn ang="0">
                    <a:pos x="4445" y="665"/>
                  </a:cxn>
                  <a:cxn ang="0">
                    <a:pos x="4128" y="628"/>
                  </a:cxn>
                  <a:cxn ang="0">
                    <a:pos x="3387" y="588"/>
                  </a:cxn>
                  <a:cxn ang="0">
                    <a:pos x="2897" y="568"/>
                  </a:cxn>
                </a:cxnLst>
                <a:rect l="0" t="0" r="r" b="b"/>
                <a:pathLst>
                  <a:path w="4485" h="1334">
                    <a:moveTo>
                      <a:pt x="2871" y="559"/>
                    </a:moveTo>
                    <a:lnTo>
                      <a:pt x="2858" y="559"/>
                    </a:lnTo>
                    <a:lnTo>
                      <a:pt x="2844" y="563"/>
                    </a:lnTo>
                    <a:lnTo>
                      <a:pt x="2831" y="563"/>
                    </a:lnTo>
                    <a:lnTo>
                      <a:pt x="2831" y="568"/>
                    </a:lnTo>
                    <a:lnTo>
                      <a:pt x="2818" y="568"/>
                    </a:lnTo>
                    <a:lnTo>
                      <a:pt x="2805" y="568"/>
                    </a:lnTo>
                    <a:lnTo>
                      <a:pt x="2791" y="568"/>
                    </a:lnTo>
                    <a:lnTo>
                      <a:pt x="2778" y="568"/>
                    </a:lnTo>
                    <a:lnTo>
                      <a:pt x="2738" y="559"/>
                    </a:lnTo>
                    <a:lnTo>
                      <a:pt x="2725" y="551"/>
                    </a:lnTo>
                    <a:lnTo>
                      <a:pt x="2712" y="543"/>
                    </a:lnTo>
                    <a:lnTo>
                      <a:pt x="2699" y="531"/>
                    </a:lnTo>
                    <a:lnTo>
                      <a:pt x="2699" y="523"/>
                    </a:lnTo>
                    <a:lnTo>
                      <a:pt x="2699" y="515"/>
                    </a:lnTo>
                    <a:lnTo>
                      <a:pt x="2699" y="503"/>
                    </a:lnTo>
                    <a:lnTo>
                      <a:pt x="2685" y="494"/>
                    </a:lnTo>
                    <a:lnTo>
                      <a:pt x="2699" y="486"/>
                    </a:lnTo>
                    <a:lnTo>
                      <a:pt x="2699" y="478"/>
                    </a:lnTo>
                    <a:lnTo>
                      <a:pt x="2712" y="474"/>
                    </a:lnTo>
                    <a:lnTo>
                      <a:pt x="2712" y="466"/>
                    </a:lnTo>
                    <a:lnTo>
                      <a:pt x="2712" y="458"/>
                    </a:lnTo>
                    <a:lnTo>
                      <a:pt x="2712" y="450"/>
                    </a:lnTo>
                    <a:lnTo>
                      <a:pt x="2699" y="442"/>
                    </a:lnTo>
                    <a:lnTo>
                      <a:pt x="2672" y="434"/>
                    </a:lnTo>
                    <a:lnTo>
                      <a:pt x="2924" y="271"/>
                    </a:lnTo>
                    <a:lnTo>
                      <a:pt x="2924" y="267"/>
                    </a:lnTo>
                    <a:lnTo>
                      <a:pt x="2924" y="267"/>
                    </a:lnTo>
                    <a:lnTo>
                      <a:pt x="2924" y="263"/>
                    </a:lnTo>
                    <a:lnTo>
                      <a:pt x="2910" y="263"/>
                    </a:lnTo>
                    <a:lnTo>
                      <a:pt x="2910" y="259"/>
                    </a:lnTo>
                    <a:lnTo>
                      <a:pt x="2897" y="259"/>
                    </a:lnTo>
                    <a:lnTo>
                      <a:pt x="2884" y="259"/>
                    </a:lnTo>
                    <a:lnTo>
                      <a:pt x="2884" y="255"/>
                    </a:lnTo>
                    <a:lnTo>
                      <a:pt x="2924" y="251"/>
                    </a:lnTo>
                    <a:lnTo>
                      <a:pt x="2963" y="247"/>
                    </a:lnTo>
                    <a:lnTo>
                      <a:pt x="2990" y="239"/>
                    </a:lnTo>
                    <a:lnTo>
                      <a:pt x="3030" y="227"/>
                    </a:lnTo>
                    <a:lnTo>
                      <a:pt x="3069" y="219"/>
                    </a:lnTo>
                    <a:lnTo>
                      <a:pt x="3109" y="215"/>
                    </a:lnTo>
                    <a:lnTo>
                      <a:pt x="3149" y="206"/>
                    </a:lnTo>
                    <a:lnTo>
                      <a:pt x="3215" y="206"/>
                    </a:lnTo>
                    <a:lnTo>
                      <a:pt x="3228" y="210"/>
                    </a:lnTo>
                    <a:lnTo>
                      <a:pt x="3241" y="215"/>
                    </a:lnTo>
                    <a:lnTo>
                      <a:pt x="3268" y="219"/>
                    </a:lnTo>
                    <a:lnTo>
                      <a:pt x="3281" y="219"/>
                    </a:lnTo>
                    <a:lnTo>
                      <a:pt x="3307" y="223"/>
                    </a:lnTo>
                    <a:lnTo>
                      <a:pt x="3321" y="227"/>
                    </a:lnTo>
                    <a:lnTo>
                      <a:pt x="3347" y="231"/>
                    </a:lnTo>
                    <a:lnTo>
                      <a:pt x="3374" y="231"/>
                    </a:lnTo>
                    <a:lnTo>
                      <a:pt x="3400" y="284"/>
                    </a:lnTo>
                    <a:lnTo>
                      <a:pt x="3731" y="146"/>
                    </a:lnTo>
                    <a:lnTo>
                      <a:pt x="3718" y="142"/>
                    </a:lnTo>
                    <a:lnTo>
                      <a:pt x="3704" y="137"/>
                    </a:lnTo>
                    <a:lnTo>
                      <a:pt x="3678" y="137"/>
                    </a:lnTo>
                    <a:lnTo>
                      <a:pt x="3651" y="133"/>
                    </a:lnTo>
                    <a:lnTo>
                      <a:pt x="3625" y="133"/>
                    </a:lnTo>
                    <a:lnTo>
                      <a:pt x="3598" y="129"/>
                    </a:lnTo>
                    <a:lnTo>
                      <a:pt x="3572" y="129"/>
                    </a:lnTo>
                    <a:lnTo>
                      <a:pt x="3546" y="125"/>
                    </a:lnTo>
                    <a:lnTo>
                      <a:pt x="3519" y="125"/>
                    </a:lnTo>
                    <a:lnTo>
                      <a:pt x="3479" y="121"/>
                    </a:lnTo>
                    <a:lnTo>
                      <a:pt x="3440" y="121"/>
                    </a:lnTo>
                    <a:lnTo>
                      <a:pt x="3413" y="117"/>
                    </a:lnTo>
                    <a:lnTo>
                      <a:pt x="3374" y="117"/>
                    </a:lnTo>
                    <a:lnTo>
                      <a:pt x="3347" y="113"/>
                    </a:lnTo>
                    <a:lnTo>
                      <a:pt x="3321" y="109"/>
                    </a:lnTo>
                    <a:lnTo>
                      <a:pt x="3281" y="101"/>
                    </a:lnTo>
                    <a:lnTo>
                      <a:pt x="3294" y="97"/>
                    </a:lnTo>
                    <a:lnTo>
                      <a:pt x="3294" y="89"/>
                    </a:lnTo>
                    <a:lnTo>
                      <a:pt x="3294" y="85"/>
                    </a:lnTo>
                    <a:lnTo>
                      <a:pt x="3307" y="81"/>
                    </a:lnTo>
                    <a:lnTo>
                      <a:pt x="3321" y="77"/>
                    </a:lnTo>
                    <a:lnTo>
                      <a:pt x="3321" y="73"/>
                    </a:lnTo>
                    <a:lnTo>
                      <a:pt x="3334" y="64"/>
                    </a:lnTo>
                    <a:lnTo>
                      <a:pt x="3347" y="60"/>
                    </a:lnTo>
                    <a:lnTo>
                      <a:pt x="3321" y="56"/>
                    </a:lnTo>
                    <a:lnTo>
                      <a:pt x="3294" y="52"/>
                    </a:lnTo>
                    <a:lnTo>
                      <a:pt x="3268" y="52"/>
                    </a:lnTo>
                    <a:lnTo>
                      <a:pt x="3241" y="48"/>
                    </a:lnTo>
                    <a:lnTo>
                      <a:pt x="3215" y="48"/>
                    </a:lnTo>
                    <a:lnTo>
                      <a:pt x="3175" y="48"/>
                    </a:lnTo>
                    <a:lnTo>
                      <a:pt x="3149" y="48"/>
                    </a:lnTo>
                    <a:lnTo>
                      <a:pt x="3109" y="44"/>
                    </a:lnTo>
                    <a:lnTo>
                      <a:pt x="3082" y="44"/>
                    </a:lnTo>
                    <a:lnTo>
                      <a:pt x="3043" y="44"/>
                    </a:lnTo>
                    <a:lnTo>
                      <a:pt x="3016" y="44"/>
                    </a:lnTo>
                    <a:lnTo>
                      <a:pt x="2990" y="44"/>
                    </a:lnTo>
                    <a:lnTo>
                      <a:pt x="2963" y="44"/>
                    </a:lnTo>
                    <a:lnTo>
                      <a:pt x="2937" y="44"/>
                    </a:lnTo>
                    <a:lnTo>
                      <a:pt x="2897" y="44"/>
                    </a:lnTo>
                    <a:lnTo>
                      <a:pt x="2871" y="48"/>
                    </a:lnTo>
                    <a:lnTo>
                      <a:pt x="2831" y="48"/>
                    </a:lnTo>
                    <a:lnTo>
                      <a:pt x="2778" y="48"/>
                    </a:lnTo>
                    <a:lnTo>
                      <a:pt x="2738" y="48"/>
                    </a:lnTo>
                    <a:lnTo>
                      <a:pt x="2699" y="48"/>
                    </a:lnTo>
                    <a:lnTo>
                      <a:pt x="2659" y="52"/>
                    </a:lnTo>
                    <a:lnTo>
                      <a:pt x="2619" y="52"/>
                    </a:lnTo>
                    <a:lnTo>
                      <a:pt x="2580" y="52"/>
                    </a:lnTo>
                    <a:lnTo>
                      <a:pt x="2553" y="52"/>
                    </a:lnTo>
                    <a:lnTo>
                      <a:pt x="2540" y="44"/>
                    </a:lnTo>
                    <a:lnTo>
                      <a:pt x="2527" y="36"/>
                    </a:lnTo>
                    <a:lnTo>
                      <a:pt x="2540" y="32"/>
                    </a:lnTo>
                    <a:lnTo>
                      <a:pt x="2553" y="24"/>
                    </a:lnTo>
                    <a:lnTo>
                      <a:pt x="2566" y="16"/>
                    </a:lnTo>
                    <a:lnTo>
                      <a:pt x="2580" y="12"/>
                    </a:lnTo>
                    <a:lnTo>
                      <a:pt x="2606" y="8"/>
                    </a:lnTo>
                    <a:lnTo>
                      <a:pt x="2619" y="0"/>
                    </a:lnTo>
                    <a:lnTo>
                      <a:pt x="1521" y="113"/>
                    </a:lnTo>
                    <a:lnTo>
                      <a:pt x="1521" y="117"/>
                    </a:lnTo>
                    <a:lnTo>
                      <a:pt x="1521" y="125"/>
                    </a:lnTo>
                    <a:lnTo>
                      <a:pt x="1508" y="129"/>
                    </a:lnTo>
                    <a:lnTo>
                      <a:pt x="1495" y="133"/>
                    </a:lnTo>
                    <a:lnTo>
                      <a:pt x="1495" y="137"/>
                    </a:lnTo>
                    <a:lnTo>
                      <a:pt x="1481" y="142"/>
                    </a:lnTo>
                    <a:lnTo>
                      <a:pt x="1481" y="150"/>
                    </a:lnTo>
                    <a:lnTo>
                      <a:pt x="1481" y="154"/>
                    </a:lnTo>
                    <a:lnTo>
                      <a:pt x="1481" y="154"/>
                    </a:lnTo>
                    <a:lnTo>
                      <a:pt x="1495" y="150"/>
                    </a:lnTo>
                    <a:lnTo>
                      <a:pt x="1508" y="146"/>
                    </a:lnTo>
                    <a:lnTo>
                      <a:pt x="1534" y="142"/>
                    </a:lnTo>
                    <a:lnTo>
                      <a:pt x="1548" y="137"/>
                    </a:lnTo>
                    <a:lnTo>
                      <a:pt x="1561" y="137"/>
                    </a:lnTo>
                    <a:lnTo>
                      <a:pt x="1587" y="137"/>
                    </a:lnTo>
                    <a:lnTo>
                      <a:pt x="1614" y="142"/>
                    </a:lnTo>
                    <a:lnTo>
                      <a:pt x="1614" y="142"/>
                    </a:lnTo>
                    <a:lnTo>
                      <a:pt x="1614" y="146"/>
                    </a:lnTo>
                    <a:lnTo>
                      <a:pt x="1614" y="146"/>
                    </a:lnTo>
                    <a:lnTo>
                      <a:pt x="1627" y="146"/>
                    </a:lnTo>
                    <a:lnTo>
                      <a:pt x="1627" y="150"/>
                    </a:lnTo>
                    <a:lnTo>
                      <a:pt x="1627" y="150"/>
                    </a:lnTo>
                    <a:lnTo>
                      <a:pt x="1627" y="154"/>
                    </a:lnTo>
                    <a:lnTo>
                      <a:pt x="1640" y="154"/>
                    </a:lnTo>
                    <a:lnTo>
                      <a:pt x="1495" y="178"/>
                    </a:lnTo>
                    <a:lnTo>
                      <a:pt x="1508" y="182"/>
                    </a:lnTo>
                    <a:lnTo>
                      <a:pt x="1521" y="182"/>
                    </a:lnTo>
                    <a:lnTo>
                      <a:pt x="1521" y="186"/>
                    </a:lnTo>
                    <a:lnTo>
                      <a:pt x="1521" y="194"/>
                    </a:lnTo>
                    <a:lnTo>
                      <a:pt x="1521" y="198"/>
                    </a:lnTo>
                    <a:lnTo>
                      <a:pt x="1521" y="202"/>
                    </a:lnTo>
                    <a:lnTo>
                      <a:pt x="1534" y="206"/>
                    </a:lnTo>
                    <a:lnTo>
                      <a:pt x="1534" y="206"/>
                    </a:lnTo>
                    <a:lnTo>
                      <a:pt x="1429" y="352"/>
                    </a:lnTo>
                    <a:lnTo>
                      <a:pt x="1442" y="357"/>
                    </a:lnTo>
                    <a:lnTo>
                      <a:pt x="1442" y="357"/>
                    </a:lnTo>
                    <a:lnTo>
                      <a:pt x="1442" y="361"/>
                    </a:lnTo>
                    <a:lnTo>
                      <a:pt x="1442" y="361"/>
                    </a:lnTo>
                    <a:lnTo>
                      <a:pt x="1442" y="361"/>
                    </a:lnTo>
                    <a:lnTo>
                      <a:pt x="1442" y="361"/>
                    </a:lnTo>
                    <a:lnTo>
                      <a:pt x="1455" y="365"/>
                    </a:lnTo>
                    <a:lnTo>
                      <a:pt x="1455" y="365"/>
                    </a:lnTo>
                    <a:lnTo>
                      <a:pt x="1455" y="369"/>
                    </a:lnTo>
                    <a:lnTo>
                      <a:pt x="1455" y="373"/>
                    </a:lnTo>
                    <a:lnTo>
                      <a:pt x="1442" y="377"/>
                    </a:lnTo>
                    <a:lnTo>
                      <a:pt x="1429" y="377"/>
                    </a:lnTo>
                    <a:lnTo>
                      <a:pt x="1415" y="381"/>
                    </a:lnTo>
                    <a:lnTo>
                      <a:pt x="1402" y="381"/>
                    </a:lnTo>
                    <a:lnTo>
                      <a:pt x="1389" y="381"/>
                    </a:lnTo>
                    <a:lnTo>
                      <a:pt x="1389" y="381"/>
                    </a:lnTo>
                    <a:lnTo>
                      <a:pt x="1323" y="365"/>
                    </a:lnTo>
                    <a:lnTo>
                      <a:pt x="1270" y="344"/>
                    </a:lnTo>
                    <a:lnTo>
                      <a:pt x="1230" y="324"/>
                    </a:lnTo>
                    <a:lnTo>
                      <a:pt x="1204" y="300"/>
                    </a:lnTo>
                    <a:lnTo>
                      <a:pt x="1177" y="275"/>
                    </a:lnTo>
                    <a:lnTo>
                      <a:pt x="1151" y="251"/>
                    </a:lnTo>
                    <a:lnTo>
                      <a:pt x="1124" y="231"/>
                    </a:lnTo>
                    <a:lnTo>
                      <a:pt x="1085" y="215"/>
                    </a:lnTo>
                    <a:lnTo>
                      <a:pt x="1085" y="210"/>
                    </a:lnTo>
                    <a:lnTo>
                      <a:pt x="1085" y="210"/>
                    </a:lnTo>
                    <a:lnTo>
                      <a:pt x="1085" y="206"/>
                    </a:lnTo>
                    <a:lnTo>
                      <a:pt x="1085" y="206"/>
                    </a:lnTo>
                    <a:lnTo>
                      <a:pt x="1085" y="202"/>
                    </a:lnTo>
                    <a:lnTo>
                      <a:pt x="1085" y="202"/>
                    </a:lnTo>
                    <a:lnTo>
                      <a:pt x="1098" y="202"/>
                    </a:lnTo>
                    <a:lnTo>
                      <a:pt x="1098" y="198"/>
                    </a:lnTo>
                    <a:lnTo>
                      <a:pt x="1085" y="186"/>
                    </a:lnTo>
                    <a:lnTo>
                      <a:pt x="1058" y="178"/>
                    </a:lnTo>
                    <a:lnTo>
                      <a:pt x="1032" y="166"/>
                    </a:lnTo>
                    <a:lnTo>
                      <a:pt x="1005" y="158"/>
                    </a:lnTo>
                    <a:lnTo>
                      <a:pt x="965" y="146"/>
                    </a:lnTo>
                    <a:lnTo>
                      <a:pt x="939" y="137"/>
                    </a:lnTo>
                    <a:lnTo>
                      <a:pt x="913" y="125"/>
                    </a:lnTo>
                    <a:lnTo>
                      <a:pt x="873" y="113"/>
                    </a:lnTo>
                    <a:lnTo>
                      <a:pt x="820" y="101"/>
                    </a:lnTo>
                    <a:lnTo>
                      <a:pt x="780" y="93"/>
                    </a:lnTo>
                    <a:lnTo>
                      <a:pt x="727" y="85"/>
                    </a:lnTo>
                    <a:lnTo>
                      <a:pt x="674" y="77"/>
                    </a:lnTo>
                    <a:lnTo>
                      <a:pt x="608" y="73"/>
                    </a:lnTo>
                    <a:lnTo>
                      <a:pt x="555" y="68"/>
                    </a:lnTo>
                    <a:lnTo>
                      <a:pt x="502" y="68"/>
                    </a:lnTo>
                    <a:lnTo>
                      <a:pt x="449" y="68"/>
                    </a:lnTo>
                    <a:lnTo>
                      <a:pt x="410" y="73"/>
                    </a:lnTo>
                    <a:lnTo>
                      <a:pt x="357" y="77"/>
                    </a:lnTo>
                    <a:lnTo>
                      <a:pt x="317" y="85"/>
                    </a:lnTo>
                    <a:lnTo>
                      <a:pt x="277" y="93"/>
                    </a:lnTo>
                    <a:lnTo>
                      <a:pt x="238" y="101"/>
                    </a:lnTo>
                    <a:lnTo>
                      <a:pt x="198" y="109"/>
                    </a:lnTo>
                    <a:lnTo>
                      <a:pt x="158" y="117"/>
                    </a:lnTo>
                    <a:lnTo>
                      <a:pt x="145" y="129"/>
                    </a:lnTo>
                    <a:lnTo>
                      <a:pt x="132" y="133"/>
                    </a:lnTo>
                    <a:lnTo>
                      <a:pt x="119" y="142"/>
                    </a:lnTo>
                    <a:lnTo>
                      <a:pt x="105" y="146"/>
                    </a:lnTo>
                    <a:lnTo>
                      <a:pt x="105" y="154"/>
                    </a:lnTo>
                    <a:lnTo>
                      <a:pt x="92" y="158"/>
                    </a:lnTo>
                    <a:lnTo>
                      <a:pt x="79" y="162"/>
                    </a:lnTo>
                    <a:lnTo>
                      <a:pt x="66" y="170"/>
                    </a:lnTo>
                    <a:lnTo>
                      <a:pt x="52" y="174"/>
                    </a:lnTo>
                    <a:lnTo>
                      <a:pt x="0" y="300"/>
                    </a:lnTo>
                    <a:lnTo>
                      <a:pt x="13" y="320"/>
                    </a:lnTo>
                    <a:lnTo>
                      <a:pt x="13" y="340"/>
                    </a:lnTo>
                    <a:lnTo>
                      <a:pt x="26" y="361"/>
                    </a:lnTo>
                    <a:lnTo>
                      <a:pt x="39" y="381"/>
                    </a:lnTo>
                    <a:lnTo>
                      <a:pt x="52" y="397"/>
                    </a:lnTo>
                    <a:lnTo>
                      <a:pt x="79" y="417"/>
                    </a:lnTo>
                    <a:lnTo>
                      <a:pt x="79" y="442"/>
                    </a:lnTo>
                    <a:lnTo>
                      <a:pt x="92" y="462"/>
                    </a:lnTo>
                    <a:lnTo>
                      <a:pt x="145" y="494"/>
                    </a:lnTo>
                    <a:lnTo>
                      <a:pt x="185" y="527"/>
                    </a:lnTo>
                    <a:lnTo>
                      <a:pt x="224" y="559"/>
                    </a:lnTo>
                    <a:lnTo>
                      <a:pt x="264" y="592"/>
                    </a:lnTo>
                    <a:lnTo>
                      <a:pt x="317" y="620"/>
                    </a:lnTo>
                    <a:lnTo>
                      <a:pt x="370" y="649"/>
                    </a:lnTo>
                    <a:lnTo>
                      <a:pt x="449" y="673"/>
                    </a:lnTo>
                    <a:lnTo>
                      <a:pt x="555" y="693"/>
                    </a:lnTo>
                    <a:lnTo>
                      <a:pt x="595" y="693"/>
                    </a:lnTo>
                    <a:lnTo>
                      <a:pt x="635" y="697"/>
                    </a:lnTo>
                    <a:lnTo>
                      <a:pt x="674" y="693"/>
                    </a:lnTo>
                    <a:lnTo>
                      <a:pt x="714" y="693"/>
                    </a:lnTo>
                    <a:lnTo>
                      <a:pt x="754" y="685"/>
                    </a:lnTo>
                    <a:lnTo>
                      <a:pt x="780" y="681"/>
                    </a:lnTo>
                    <a:lnTo>
                      <a:pt x="820" y="669"/>
                    </a:lnTo>
                    <a:lnTo>
                      <a:pt x="846" y="657"/>
                    </a:lnTo>
                    <a:lnTo>
                      <a:pt x="965" y="665"/>
                    </a:lnTo>
                    <a:lnTo>
                      <a:pt x="873" y="722"/>
                    </a:lnTo>
                    <a:lnTo>
                      <a:pt x="846" y="722"/>
                    </a:lnTo>
                    <a:lnTo>
                      <a:pt x="833" y="722"/>
                    </a:lnTo>
                    <a:lnTo>
                      <a:pt x="820" y="730"/>
                    </a:lnTo>
                    <a:lnTo>
                      <a:pt x="807" y="734"/>
                    </a:lnTo>
                    <a:lnTo>
                      <a:pt x="793" y="742"/>
                    </a:lnTo>
                    <a:lnTo>
                      <a:pt x="767" y="750"/>
                    </a:lnTo>
                    <a:lnTo>
                      <a:pt x="741" y="754"/>
                    </a:lnTo>
                    <a:lnTo>
                      <a:pt x="714" y="762"/>
                    </a:lnTo>
                    <a:lnTo>
                      <a:pt x="688" y="778"/>
                    </a:lnTo>
                    <a:lnTo>
                      <a:pt x="661" y="795"/>
                    </a:lnTo>
                    <a:lnTo>
                      <a:pt x="648" y="811"/>
                    </a:lnTo>
                    <a:lnTo>
                      <a:pt x="635" y="831"/>
                    </a:lnTo>
                    <a:lnTo>
                      <a:pt x="635" y="847"/>
                    </a:lnTo>
                    <a:lnTo>
                      <a:pt x="635" y="868"/>
                    </a:lnTo>
                    <a:lnTo>
                      <a:pt x="648" y="884"/>
                    </a:lnTo>
                    <a:lnTo>
                      <a:pt x="674" y="904"/>
                    </a:lnTo>
                    <a:lnTo>
                      <a:pt x="727" y="929"/>
                    </a:lnTo>
                    <a:lnTo>
                      <a:pt x="793" y="953"/>
                    </a:lnTo>
                    <a:lnTo>
                      <a:pt x="846" y="973"/>
                    </a:lnTo>
                    <a:lnTo>
                      <a:pt x="913" y="998"/>
                    </a:lnTo>
                    <a:lnTo>
                      <a:pt x="979" y="1018"/>
                    </a:lnTo>
                    <a:lnTo>
                      <a:pt x="1045" y="1042"/>
                    </a:lnTo>
                    <a:lnTo>
                      <a:pt x="1098" y="1071"/>
                    </a:lnTo>
                    <a:lnTo>
                      <a:pt x="1137" y="1099"/>
                    </a:lnTo>
                    <a:lnTo>
                      <a:pt x="1151" y="1111"/>
                    </a:lnTo>
                    <a:lnTo>
                      <a:pt x="1177" y="1123"/>
                    </a:lnTo>
                    <a:lnTo>
                      <a:pt x="1190" y="1135"/>
                    </a:lnTo>
                    <a:lnTo>
                      <a:pt x="1217" y="1148"/>
                    </a:lnTo>
                    <a:lnTo>
                      <a:pt x="1243" y="1156"/>
                    </a:lnTo>
                    <a:lnTo>
                      <a:pt x="1270" y="1168"/>
                    </a:lnTo>
                    <a:lnTo>
                      <a:pt x="1283" y="1176"/>
                    </a:lnTo>
                    <a:lnTo>
                      <a:pt x="1309" y="1188"/>
                    </a:lnTo>
                    <a:lnTo>
                      <a:pt x="1336" y="1196"/>
                    </a:lnTo>
                    <a:lnTo>
                      <a:pt x="1376" y="1209"/>
                    </a:lnTo>
                    <a:lnTo>
                      <a:pt x="1402" y="1221"/>
                    </a:lnTo>
                    <a:lnTo>
                      <a:pt x="1429" y="1229"/>
                    </a:lnTo>
                    <a:lnTo>
                      <a:pt x="1468" y="1241"/>
                    </a:lnTo>
                    <a:lnTo>
                      <a:pt x="1508" y="1249"/>
                    </a:lnTo>
                    <a:lnTo>
                      <a:pt x="1548" y="1253"/>
                    </a:lnTo>
                    <a:lnTo>
                      <a:pt x="1587" y="1253"/>
                    </a:lnTo>
                    <a:lnTo>
                      <a:pt x="1601" y="1257"/>
                    </a:lnTo>
                    <a:lnTo>
                      <a:pt x="1601" y="1257"/>
                    </a:lnTo>
                    <a:lnTo>
                      <a:pt x="1614" y="1257"/>
                    </a:lnTo>
                    <a:lnTo>
                      <a:pt x="1614" y="1261"/>
                    </a:lnTo>
                    <a:lnTo>
                      <a:pt x="1601" y="1265"/>
                    </a:lnTo>
                    <a:lnTo>
                      <a:pt x="1601" y="1269"/>
                    </a:lnTo>
                    <a:lnTo>
                      <a:pt x="1601" y="1273"/>
                    </a:lnTo>
                    <a:lnTo>
                      <a:pt x="1614" y="1277"/>
                    </a:lnTo>
                    <a:lnTo>
                      <a:pt x="1997" y="1330"/>
                    </a:lnTo>
                    <a:lnTo>
                      <a:pt x="2130" y="1334"/>
                    </a:lnTo>
                    <a:lnTo>
                      <a:pt x="2196" y="1318"/>
                    </a:lnTo>
                    <a:lnTo>
                      <a:pt x="2236" y="1314"/>
                    </a:lnTo>
                    <a:lnTo>
                      <a:pt x="2275" y="1310"/>
                    </a:lnTo>
                    <a:lnTo>
                      <a:pt x="2302" y="1298"/>
                    </a:lnTo>
                    <a:lnTo>
                      <a:pt x="2328" y="1290"/>
                    </a:lnTo>
                    <a:lnTo>
                      <a:pt x="2355" y="1273"/>
                    </a:lnTo>
                    <a:lnTo>
                      <a:pt x="2368" y="1261"/>
                    </a:lnTo>
                    <a:lnTo>
                      <a:pt x="2394" y="1249"/>
                    </a:lnTo>
                    <a:lnTo>
                      <a:pt x="2421" y="1237"/>
                    </a:lnTo>
                    <a:lnTo>
                      <a:pt x="2421" y="1233"/>
                    </a:lnTo>
                    <a:lnTo>
                      <a:pt x="2434" y="1229"/>
                    </a:lnTo>
                    <a:lnTo>
                      <a:pt x="2434" y="1225"/>
                    </a:lnTo>
                    <a:lnTo>
                      <a:pt x="2434" y="1221"/>
                    </a:lnTo>
                    <a:lnTo>
                      <a:pt x="2434" y="1221"/>
                    </a:lnTo>
                    <a:lnTo>
                      <a:pt x="2447" y="1217"/>
                    </a:lnTo>
                    <a:lnTo>
                      <a:pt x="2447" y="1217"/>
                    </a:lnTo>
                    <a:lnTo>
                      <a:pt x="2461" y="1217"/>
                    </a:lnTo>
                    <a:lnTo>
                      <a:pt x="2394" y="1225"/>
                    </a:lnTo>
                    <a:lnTo>
                      <a:pt x="2302" y="1233"/>
                    </a:lnTo>
                    <a:lnTo>
                      <a:pt x="2222" y="1237"/>
                    </a:lnTo>
                    <a:lnTo>
                      <a:pt x="2130" y="1245"/>
                    </a:lnTo>
                    <a:lnTo>
                      <a:pt x="2037" y="1249"/>
                    </a:lnTo>
                    <a:lnTo>
                      <a:pt x="1945" y="1253"/>
                    </a:lnTo>
                    <a:lnTo>
                      <a:pt x="1852" y="1249"/>
                    </a:lnTo>
                    <a:lnTo>
                      <a:pt x="1759" y="1245"/>
                    </a:lnTo>
                    <a:lnTo>
                      <a:pt x="1733" y="1233"/>
                    </a:lnTo>
                    <a:lnTo>
                      <a:pt x="1693" y="1221"/>
                    </a:lnTo>
                    <a:lnTo>
                      <a:pt x="1667" y="1209"/>
                    </a:lnTo>
                    <a:lnTo>
                      <a:pt x="1640" y="1200"/>
                    </a:lnTo>
                    <a:lnTo>
                      <a:pt x="1614" y="1188"/>
                    </a:lnTo>
                    <a:lnTo>
                      <a:pt x="1601" y="1176"/>
                    </a:lnTo>
                    <a:lnTo>
                      <a:pt x="1574" y="1164"/>
                    </a:lnTo>
                    <a:lnTo>
                      <a:pt x="1561" y="1152"/>
                    </a:lnTo>
                    <a:lnTo>
                      <a:pt x="1561" y="1148"/>
                    </a:lnTo>
                    <a:lnTo>
                      <a:pt x="1561" y="1140"/>
                    </a:lnTo>
                    <a:lnTo>
                      <a:pt x="1561" y="1135"/>
                    </a:lnTo>
                    <a:lnTo>
                      <a:pt x="1561" y="1131"/>
                    </a:lnTo>
                    <a:lnTo>
                      <a:pt x="1561" y="1127"/>
                    </a:lnTo>
                    <a:lnTo>
                      <a:pt x="1561" y="1123"/>
                    </a:lnTo>
                    <a:lnTo>
                      <a:pt x="1548" y="1119"/>
                    </a:lnTo>
                    <a:lnTo>
                      <a:pt x="1548" y="1119"/>
                    </a:lnTo>
                    <a:lnTo>
                      <a:pt x="1508" y="1095"/>
                    </a:lnTo>
                    <a:lnTo>
                      <a:pt x="1481" y="1067"/>
                    </a:lnTo>
                    <a:lnTo>
                      <a:pt x="1468" y="1042"/>
                    </a:lnTo>
                    <a:lnTo>
                      <a:pt x="1455" y="1014"/>
                    </a:lnTo>
                    <a:lnTo>
                      <a:pt x="1455" y="989"/>
                    </a:lnTo>
                    <a:lnTo>
                      <a:pt x="1455" y="961"/>
                    </a:lnTo>
                    <a:lnTo>
                      <a:pt x="1442" y="933"/>
                    </a:lnTo>
                    <a:lnTo>
                      <a:pt x="1429" y="908"/>
                    </a:lnTo>
                    <a:lnTo>
                      <a:pt x="1442" y="896"/>
                    </a:lnTo>
                    <a:lnTo>
                      <a:pt x="1455" y="884"/>
                    </a:lnTo>
                    <a:lnTo>
                      <a:pt x="1455" y="872"/>
                    </a:lnTo>
                    <a:lnTo>
                      <a:pt x="1455" y="860"/>
                    </a:lnTo>
                    <a:lnTo>
                      <a:pt x="1455" y="847"/>
                    </a:lnTo>
                    <a:lnTo>
                      <a:pt x="1455" y="835"/>
                    </a:lnTo>
                    <a:lnTo>
                      <a:pt x="1468" y="827"/>
                    </a:lnTo>
                    <a:lnTo>
                      <a:pt x="1468" y="815"/>
                    </a:lnTo>
                    <a:lnTo>
                      <a:pt x="1230" y="884"/>
                    </a:lnTo>
                    <a:lnTo>
                      <a:pt x="1217" y="880"/>
                    </a:lnTo>
                    <a:lnTo>
                      <a:pt x="1217" y="880"/>
                    </a:lnTo>
                    <a:lnTo>
                      <a:pt x="1204" y="876"/>
                    </a:lnTo>
                    <a:lnTo>
                      <a:pt x="1204" y="876"/>
                    </a:lnTo>
                    <a:lnTo>
                      <a:pt x="1204" y="872"/>
                    </a:lnTo>
                    <a:lnTo>
                      <a:pt x="1190" y="872"/>
                    </a:lnTo>
                    <a:lnTo>
                      <a:pt x="1190" y="872"/>
                    </a:lnTo>
                    <a:lnTo>
                      <a:pt x="1177" y="872"/>
                    </a:lnTo>
                    <a:lnTo>
                      <a:pt x="1190" y="851"/>
                    </a:lnTo>
                    <a:lnTo>
                      <a:pt x="1230" y="831"/>
                    </a:lnTo>
                    <a:lnTo>
                      <a:pt x="1283" y="811"/>
                    </a:lnTo>
                    <a:lnTo>
                      <a:pt x="1336" y="795"/>
                    </a:lnTo>
                    <a:lnTo>
                      <a:pt x="1402" y="774"/>
                    </a:lnTo>
                    <a:lnTo>
                      <a:pt x="1468" y="758"/>
                    </a:lnTo>
                    <a:lnTo>
                      <a:pt x="1548" y="742"/>
                    </a:lnTo>
                    <a:lnTo>
                      <a:pt x="1614" y="726"/>
                    </a:lnTo>
                    <a:lnTo>
                      <a:pt x="1680" y="718"/>
                    </a:lnTo>
                    <a:lnTo>
                      <a:pt x="1733" y="710"/>
                    </a:lnTo>
                    <a:lnTo>
                      <a:pt x="1799" y="697"/>
                    </a:lnTo>
                    <a:lnTo>
                      <a:pt x="1865" y="689"/>
                    </a:lnTo>
                    <a:lnTo>
                      <a:pt x="1931" y="677"/>
                    </a:lnTo>
                    <a:lnTo>
                      <a:pt x="1984" y="665"/>
                    </a:lnTo>
                    <a:lnTo>
                      <a:pt x="2064" y="657"/>
                    </a:lnTo>
                    <a:lnTo>
                      <a:pt x="2130" y="649"/>
                    </a:lnTo>
                    <a:lnTo>
                      <a:pt x="2156" y="649"/>
                    </a:lnTo>
                    <a:lnTo>
                      <a:pt x="2169" y="649"/>
                    </a:lnTo>
                    <a:lnTo>
                      <a:pt x="2183" y="649"/>
                    </a:lnTo>
                    <a:lnTo>
                      <a:pt x="2196" y="649"/>
                    </a:lnTo>
                    <a:lnTo>
                      <a:pt x="2209" y="649"/>
                    </a:lnTo>
                    <a:lnTo>
                      <a:pt x="2222" y="649"/>
                    </a:lnTo>
                    <a:lnTo>
                      <a:pt x="2236" y="645"/>
                    </a:lnTo>
                    <a:lnTo>
                      <a:pt x="2249" y="645"/>
                    </a:lnTo>
                    <a:lnTo>
                      <a:pt x="2262" y="645"/>
                    </a:lnTo>
                    <a:lnTo>
                      <a:pt x="2275" y="649"/>
                    </a:lnTo>
                    <a:lnTo>
                      <a:pt x="2275" y="653"/>
                    </a:lnTo>
                    <a:lnTo>
                      <a:pt x="2275" y="657"/>
                    </a:lnTo>
                    <a:lnTo>
                      <a:pt x="2289" y="661"/>
                    </a:lnTo>
                    <a:lnTo>
                      <a:pt x="2275" y="665"/>
                    </a:lnTo>
                    <a:lnTo>
                      <a:pt x="2275" y="673"/>
                    </a:lnTo>
                    <a:lnTo>
                      <a:pt x="2275" y="677"/>
                    </a:lnTo>
                    <a:lnTo>
                      <a:pt x="2222" y="677"/>
                    </a:lnTo>
                    <a:lnTo>
                      <a:pt x="2183" y="677"/>
                    </a:lnTo>
                    <a:lnTo>
                      <a:pt x="2143" y="681"/>
                    </a:lnTo>
                    <a:lnTo>
                      <a:pt x="2103" y="681"/>
                    </a:lnTo>
                    <a:lnTo>
                      <a:pt x="2064" y="689"/>
                    </a:lnTo>
                    <a:lnTo>
                      <a:pt x="2024" y="693"/>
                    </a:lnTo>
                    <a:lnTo>
                      <a:pt x="1984" y="701"/>
                    </a:lnTo>
                    <a:lnTo>
                      <a:pt x="1945" y="710"/>
                    </a:lnTo>
                    <a:lnTo>
                      <a:pt x="1931" y="722"/>
                    </a:lnTo>
                    <a:lnTo>
                      <a:pt x="1931" y="738"/>
                    </a:lnTo>
                    <a:lnTo>
                      <a:pt x="1931" y="750"/>
                    </a:lnTo>
                    <a:lnTo>
                      <a:pt x="1945" y="762"/>
                    </a:lnTo>
                    <a:lnTo>
                      <a:pt x="1958" y="774"/>
                    </a:lnTo>
                    <a:lnTo>
                      <a:pt x="1971" y="787"/>
                    </a:lnTo>
                    <a:lnTo>
                      <a:pt x="1984" y="799"/>
                    </a:lnTo>
                    <a:lnTo>
                      <a:pt x="1984" y="811"/>
                    </a:lnTo>
                    <a:lnTo>
                      <a:pt x="1997" y="823"/>
                    </a:lnTo>
                    <a:lnTo>
                      <a:pt x="2011" y="839"/>
                    </a:lnTo>
                    <a:lnTo>
                      <a:pt x="2024" y="851"/>
                    </a:lnTo>
                    <a:lnTo>
                      <a:pt x="2050" y="864"/>
                    </a:lnTo>
                    <a:lnTo>
                      <a:pt x="2064" y="880"/>
                    </a:lnTo>
                    <a:lnTo>
                      <a:pt x="2090" y="892"/>
                    </a:lnTo>
                    <a:lnTo>
                      <a:pt x="2130" y="904"/>
                    </a:lnTo>
                    <a:lnTo>
                      <a:pt x="2156" y="916"/>
                    </a:lnTo>
                    <a:lnTo>
                      <a:pt x="2169" y="916"/>
                    </a:lnTo>
                    <a:lnTo>
                      <a:pt x="2183" y="916"/>
                    </a:lnTo>
                    <a:lnTo>
                      <a:pt x="2183" y="916"/>
                    </a:lnTo>
                    <a:lnTo>
                      <a:pt x="2196" y="916"/>
                    </a:lnTo>
                    <a:lnTo>
                      <a:pt x="2196" y="916"/>
                    </a:lnTo>
                    <a:lnTo>
                      <a:pt x="2209" y="916"/>
                    </a:lnTo>
                    <a:lnTo>
                      <a:pt x="2209" y="916"/>
                    </a:lnTo>
                    <a:lnTo>
                      <a:pt x="2209" y="916"/>
                    </a:lnTo>
                    <a:lnTo>
                      <a:pt x="2222" y="929"/>
                    </a:lnTo>
                    <a:lnTo>
                      <a:pt x="2249" y="937"/>
                    </a:lnTo>
                    <a:lnTo>
                      <a:pt x="2289" y="949"/>
                    </a:lnTo>
                    <a:lnTo>
                      <a:pt x="2328" y="957"/>
                    </a:lnTo>
                    <a:lnTo>
                      <a:pt x="2368" y="961"/>
                    </a:lnTo>
                    <a:lnTo>
                      <a:pt x="2408" y="969"/>
                    </a:lnTo>
                    <a:lnTo>
                      <a:pt x="2447" y="973"/>
                    </a:lnTo>
                    <a:lnTo>
                      <a:pt x="2487" y="981"/>
                    </a:lnTo>
                    <a:lnTo>
                      <a:pt x="2540" y="981"/>
                    </a:lnTo>
                    <a:lnTo>
                      <a:pt x="2593" y="981"/>
                    </a:lnTo>
                    <a:lnTo>
                      <a:pt x="2646" y="981"/>
                    </a:lnTo>
                    <a:lnTo>
                      <a:pt x="2712" y="977"/>
                    </a:lnTo>
                    <a:lnTo>
                      <a:pt x="2765" y="973"/>
                    </a:lnTo>
                    <a:lnTo>
                      <a:pt x="2818" y="965"/>
                    </a:lnTo>
                    <a:lnTo>
                      <a:pt x="2858" y="957"/>
                    </a:lnTo>
                    <a:lnTo>
                      <a:pt x="2884" y="945"/>
                    </a:lnTo>
                    <a:lnTo>
                      <a:pt x="2910" y="937"/>
                    </a:lnTo>
                    <a:lnTo>
                      <a:pt x="2924" y="933"/>
                    </a:lnTo>
                    <a:lnTo>
                      <a:pt x="2937" y="929"/>
                    </a:lnTo>
                    <a:lnTo>
                      <a:pt x="2950" y="925"/>
                    </a:lnTo>
                    <a:lnTo>
                      <a:pt x="2963" y="920"/>
                    </a:lnTo>
                    <a:lnTo>
                      <a:pt x="2977" y="920"/>
                    </a:lnTo>
                    <a:lnTo>
                      <a:pt x="2977" y="912"/>
                    </a:lnTo>
                    <a:lnTo>
                      <a:pt x="2977" y="908"/>
                    </a:lnTo>
                    <a:lnTo>
                      <a:pt x="3374" y="803"/>
                    </a:lnTo>
                    <a:lnTo>
                      <a:pt x="3360" y="791"/>
                    </a:lnTo>
                    <a:lnTo>
                      <a:pt x="3347" y="778"/>
                    </a:lnTo>
                    <a:lnTo>
                      <a:pt x="3347" y="766"/>
                    </a:lnTo>
                    <a:lnTo>
                      <a:pt x="3334" y="758"/>
                    </a:lnTo>
                    <a:lnTo>
                      <a:pt x="3334" y="746"/>
                    </a:lnTo>
                    <a:lnTo>
                      <a:pt x="3321" y="734"/>
                    </a:lnTo>
                    <a:lnTo>
                      <a:pt x="3307" y="726"/>
                    </a:lnTo>
                    <a:lnTo>
                      <a:pt x="3281" y="718"/>
                    </a:lnTo>
                    <a:lnTo>
                      <a:pt x="3281" y="710"/>
                    </a:lnTo>
                    <a:lnTo>
                      <a:pt x="3281" y="705"/>
                    </a:lnTo>
                    <a:lnTo>
                      <a:pt x="3281" y="701"/>
                    </a:lnTo>
                    <a:lnTo>
                      <a:pt x="3268" y="697"/>
                    </a:lnTo>
                    <a:lnTo>
                      <a:pt x="3254" y="693"/>
                    </a:lnTo>
                    <a:lnTo>
                      <a:pt x="3241" y="693"/>
                    </a:lnTo>
                    <a:lnTo>
                      <a:pt x="3228" y="689"/>
                    </a:lnTo>
                    <a:lnTo>
                      <a:pt x="3215" y="685"/>
                    </a:lnTo>
                    <a:lnTo>
                      <a:pt x="3202" y="681"/>
                    </a:lnTo>
                    <a:lnTo>
                      <a:pt x="3175" y="677"/>
                    </a:lnTo>
                    <a:lnTo>
                      <a:pt x="3162" y="673"/>
                    </a:lnTo>
                    <a:lnTo>
                      <a:pt x="3149" y="669"/>
                    </a:lnTo>
                    <a:lnTo>
                      <a:pt x="3135" y="665"/>
                    </a:lnTo>
                    <a:lnTo>
                      <a:pt x="3109" y="661"/>
                    </a:lnTo>
                    <a:lnTo>
                      <a:pt x="3096" y="657"/>
                    </a:lnTo>
                    <a:lnTo>
                      <a:pt x="3069" y="653"/>
                    </a:lnTo>
                    <a:lnTo>
                      <a:pt x="3056" y="649"/>
                    </a:lnTo>
                    <a:lnTo>
                      <a:pt x="3056" y="649"/>
                    </a:lnTo>
                    <a:lnTo>
                      <a:pt x="3043" y="645"/>
                    </a:lnTo>
                    <a:lnTo>
                      <a:pt x="3043" y="645"/>
                    </a:lnTo>
                    <a:lnTo>
                      <a:pt x="3043" y="641"/>
                    </a:lnTo>
                    <a:lnTo>
                      <a:pt x="3030" y="641"/>
                    </a:lnTo>
                    <a:lnTo>
                      <a:pt x="3030" y="636"/>
                    </a:lnTo>
                    <a:lnTo>
                      <a:pt x="3030" y="636"/>
                    </a:lnTo>
                    <a:lnTo>
                      <a:pt x="3082" y="628"/>
                    </a:lnTo>
                    <a:lnTo>
                      <a:pt x="3135" y="628"/>
                    </a:lnTo>
                    <a:lnTo>
                      <a:pt x="3188" y="632"/>
                    </a:lnTo>
                    <a:lnTo>
                      <a:pt x="3241" y="641"/>
                    </a:lnTo>
                    <a:lnTo>
                      <a:pt x="3294" y="649"/>
                    </a:lnTo>
                    <a:lnTo>
                      <a:pt x="3360" y="657"/>
                    </a:lnTo>
                    <a:lnTo>
                      <a:pt x="3413" y="665"/>
                    </a:lnTo>
                    <a:lnTo>
                      <a:pt x="3466" y="669"/>
                    </a:lnTo>
                    <a:lnTo>
                      <a:pt x="3572" y="677"/>
                    </a:lnTo>
                    <a:lnTo>
                      <a:pt x="3665" y="685"/>
                    </a:lnTo>
                    <a:lnTo>
                      <a:pt x="3757" y="693"/>
                    </a:lnTo>
                    <a:lnTo>
                      <a:pt x="3850" y="701"/>
                    </a:lnTo>
                    <a:lnTo>
                      <a:pt x="3942" y="705"/>
                    </a:lnTo>
                    <a:lnTo>
                      <a:pt x="4035" y="714"/>
                    </a:lnTo>
                    <a:lnTo>
                      <a:pt x="4128" y="718"/>
                    </a:lnTo>
                    <a:lnTo>
                      <a:pt x="4220" y="722"/>
                    </a:lnTo>
                    <a:lnTo>
                      <a:pt x="4260" y="718"/>
                    </a:lnTo>
                    <a:lnTo>
                      <a:pt x="4286" y="718"/>
                    </a:lnTo>
                    <a:lnTo>
                      <a:pt x="4313" y="714"/>
                    </a:lnTo>
                    <a:lnTo>
                      <a:pt x="4353" y="714"/>
                    </a:lnTo>
                    <a:lnTo>
                      <a:pt x="4379" y="710"/>
                    </a:lnTo>
                    <a:lnTo>
                      <a:pt x="4406" y="705"/>
                    </a:lnTo>
                    <a:lnTo>
                      <a:pt x="4432" y="705"/>
                    </a:lnTo>
                    <a:lnTo>
                      <a:pt x="4458" y="701"/>
                    </a:lnTo>
                    <a:lnTo>
                      <a:pt x="4458" y="697"/>
                    </a:lnTo>
                    <a:lnTo>
                      <a:pt x="4472" y="693"/>
                    </a:lnTo>
                    <a:lnTo>
                      <a:pt x="4472" y="689"/>
                    </a:lnTo>
                    <a:lnTo>
                      <a:pt x="4485" y="685"/>
                    </a:lnTo>
                    <a:lnTo>
                      <a:pt x="4485" y="681"/>
                    </a:lnTo>
                    <a:lnTo>
                      <a:pt x="4485" y="677"/>
                    </a:lnTo>
                    <a:lnTo>
                      <a:pt x="4485" y="673"/>
                    </a:lnTo>
                    <a:lnTo>
                      <a:pt x="4472" y="669"/>
                    </a:lnTo>
                    <a:lnTo>
                      <a:pt x="4445" y="665"/>
                    </a:lnTo>
                    <a:lnTo>
                      <a:pt x="4419" y="661"/>
                    </a:lnTo>
                    <a:lnTo>
                      <a:pt x="4392" y="657"/>
                    </a:lnTo>
                    <a:lnTo>
                      <a:pt x="4379" y="653"/>
                    </a:lnTo>
                    <a:lnTo>
                      <a:pt x="4353" y="649"/>
                    </a:lnTo>
                    <a:lnTo>
                      <a:pt x="4326" y="645"/>
                    </a:lnTo>
                    <a:lnTo>
                      <a:pt x="4300" y="645"/>
                    </a:lnTo>
                    <a:lnTo>
                      <a:pt x="4286" y="641"/>
                    </a:lnTo>
                    <a:lnTo>
                      <a:pt x="4207" y="632"/>
                    </a:lnTo>
                    <a:lnTo>
                      <a:pt x="4128" y="628"/>
                    </a:lnTo>
                    <a:lnTo>
                      <a:pt x="4048" y="620"/>
                    </a:lnTo>
                    <a:lnTo>
                      <a:pt x="3969" y="616"/>
                    </a:lnTo>
                    <a:lnTo>
                      <a:pt x="3890" y="612"/>
                    </a:lnTo>
                    <a:lnTo>
                      <a:pt x="3810" y="608"/>
                    </a:lnTo>
                    <a:lnTo>
                      <a:pt x="3731" y="604"/>
                    </a:lnTo>
                    <a:lnTo>
                      <a:pt x="3651" y="600"/>
                    </a:lnTo>
                    <a:lnTo>
                      <a:pt x="3559" y="596"/>
                    </a:lnTo>
                    <a:lnTo>
                      <a:pt x="3479" y="592"/>
                    </a:lnTo>
                    <a:lnTo>
                      <a:pt x="3387" y="588"/>
                    </a:lnTo>
                    <a:lnTo>
                      <a:pt x="3307" y="584"/>
                    </a:lnTo>
                    <a:lnTo>
                      <a:pt x="3215" y="576"/>
                    </a:lnTo>
                    <a:lnTo>
                      <a:pt x="3135" y="572"/>
                    </a:lnTo>
                    <a:lnTo>
                      <a:pt x="3043" y="572"/>
                    </a:lnTo>
                    <a:lnTo>
                      <a:pt x="2950" y="576"/>
                    </a:lnTo>
                    <a:lnTo>
                      <a:pt x="2937" y="576"/>
                    </a:lnTo>
                    <a:lnTo>
                      <a:pt x="2924" y="576"/>
                    </a:lnTo>
                    <a:lnTo>
                      <a:pt x="2910" y="572"/>
                    </a:lnTo>
                    <a:lnTo>
                      <a:pt x="2897" y="568"/>
                    </a:lnTo>
                    <a:lnTo>
                      <a:pt x="2884" y="568"/>
                    </a:lnTo>
                    <a:lnTo>
                      <a:pt x="2871" y="563"/>
                    </a:lnTo>
                    <a:lnTo>
                      <a:pt x="2871" y="559"/>
                    </a:lnTo>
                    <a:lnTo>
                      <a:pt x="2871" y="559"/>
                    </a:lnTo>
                    <a:close/>
                  </a:path>
                </a:pathLst>
              </a:custGeom>
              <a:solidFill>
                <a:srgbClr val="FFCFA8"/>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3" name="Freeform 26"/>
              <p:cNvSpPr>
                <a:spLocks/>
              </p:cNvSpPr>
              <p:nvPr/>
            </p:nvSpPr>
            <p:spPr bwMode="auto">
              <a:xfrm>
                <a:off x="6586" y="5998"/>
                <a:ext cx="728" cy="199"/>
              </a:xfrm>
              <a:custGeom>
                <a:avLst/>
                <a:gdLst/>
                <a:ahLst/>
                <a:cxnLst>
                  <a:cxn ang="0">
                    <a:pos x="423" y="199"/>
                  </a:cxn>
                  <a:cxn ang="0">
                    <a:pos x="728" y="174"/>
                  </a:cxn>
                  <a:cxn ang="0">
                    <a:pos x="635" y="77"/>
                  </a:cxn>
                  <a:cxn ang="0">
                    <a:pos x="622" y="77"/>
                  </a:cxn>
                  <a:cxn ang="0">
                    <a:pos x="622" y="77"/>
                  </a:cxn>
                  <a:cxn ang="0">
                    <a:pos x="622" y="73"/>
                  </a:cxn>
                  <a:cxn ang="0">
                    <a:pos x="609" y="73"/>
                  </a:cxn>
                  <a:cxn ang="0">
                    <a:pos x="595" y="69"/>
                  </a:cxn>
                  <a:cxn ang="0">
                    <a:pos x="582" y="69"/>
                  </a:cxn>
                  <a:cxn ang="0">
                    <a:pos x="569" y="69"/>
                  </a:cxn>
                  <a:cxn ang="0">
                    <a:pos x="556" y="69"/>
                  </a:cxn>
                  <a:cxn ang="0">
                    <a:pos x="556" y="69"/>
                  </a:cxn>
                  <a:cxn ang="0">
                    <a:pos x="556" y="65"/>
                  </a:cxn>
                  <a:cxn ang="0">
                    <a:pos x="556" y="65"/>
                  </a:cxn>
                  <a:cxn ang="0">
                    <a:pos x="556" y="61"/>
                  </a:cxn>
                  <a:cxn ang="0">
                    <a:pos x="556" y="61"/>
                  </a:cxn>
                  <a:cxn ang="0">
                    <a:pos x="569" y="57"/>
                  </a:cxn>
                  <a:cxn ang="0">
                    <a:pos x="556" y="57"/>
                  </a:cxn>
                  <a:cxn ang="0">
                    <a:pos x="556" y="52"/>
                  </a:cxn>
                  <a:cxn ang="0">
                    <a:pos x="397" y="52"/>
                  </a:cxn>
                  <a:cxn ang="0">
                    <a:pos x="384" y="61"/>
                  </a:cxn>
                  <a:cxn ang="0">
                    <a:pos x="397" y="69"/>
                  </a:cxn>
                  <a:cxn ang="0">
                    <a:pos x="410" y="81"/>
                  </a:cxn>
                  <a:cxn ang="0">
                    <a:pos x="423" y="89"/>
                  </a:cxn>
                  <a:cxn ang="0">
                    <a:pos x="437" y="97"/>
                  </a:cxn>
                  <a:cxn ang="0">
                    <a:pos x="450" y="105"/>
                  </a:cxn>
                  <a:cxn ang="0">
                    <a:pos x="437" y="113"/>
                  </a:cxn>
                  <a:cxn ang="0">
                    <a:pos x="423" y="125"/>
                  </a:cxn>
                  <a:cxn ang="0">
                    <a:pos x="397" y="125"/>
                  </a:cxn>
                  <a:cxn ang="0">
                    <a:pos x="384" y="130"/>
                  </a:cxn>
                  <a:cxn ang="0">
                    <a:pos x="370" y="130"/>
                  </a:cxn>
                  <a:cxn ang="0">
                    <a:pos x="357" y="130"/>
                  </a:cxn>
                  <a:cxn ang="0">
                    <a:pos x="344" y="130"/>
                  </a:cxn>
                  <a:cxn ang="0">
                    <a:pos x="331" y="130"/>
                  </a:cxn>
                  <a:cxn ang="0">
                    <a:pos x="318" y="125"/>
                  </a:cxn>
                  <a:cxn ang="0">
                    <a:pos x="318" y="121"/>
                  </a:cxn>
                  <a:cxn ang="0">
                    <a:pos x="198" y="0"/>
                  </a:cxn>
                  <a:cxn ang="0">
                    <a:pos x="172" y="0"/>
                  </a:cxn>
                  <a:cxn ang="0">
                    <a:pos x="146" y="0"/>
                  </a:cxn>
                  <a:cxn ang="0">
                    <a:pos x="132" y="0"/>
                  </a:cxn>
                  <a:cxn ang="0">
                    <a:pos x="106" y="4"/>
                  </a:cxn>
                  <a:cxn ang="0">
                    <a:pos x="93" y="8"/>
                  </a:cxn>
                  <a:cxn ang="0">
                    <a:pos x="66" y="12"/>
                  </a:cxn>
                  <a:cxn ang="0">
                    <a:pos x="40" y="16"/>
                  </a:cxn>
                  <a:cxn ang="0">
                    <a:pos x="26" y="20"/>
                  </a:cxn>
                  <a:cxn ang="0">
                    <a:pos x="0" y="40"/>
                  </a:cxn>
                  <a:cxn ang="0">
                    <a:pos x="0" y="61"/>
                  </a:cxn>
                  <a:cxn ang="0">
                    <a:pos x="13" y="81"/>
                  </a:cxn>
                  <a:cxn ang="0">
                    <a:pos x="26" y="101"/>
                  </a:cxn>
                  <a:cxn ang="0">
                    <a:pos x="53" y="121"/>
                  </a:cxn>
                  <a:cxn ang="0">
                    <a:pos x="93" y="138"/>
                  </a:cxn>
                  <a:cxn ang="0">
                    <a:pos x="119" y="158"/>
                  </a:cxn>
                  <a:cxn ang="0">
                    <a:pos x="159" y="178"/>
                  </a:cxn>
                  <a:cxn ang="0">
                    <a:pos x="198" y="186"/>
                  </a:cxn>
                  <a:cxn ang="0">
                    <a:pos x="238" y="190"/>
                  </a:cxn>
                  <a:cxn ang="0">
                    <a:pos x="265" y="190"/>
                  </a:cxn>
                  <a:cxn ang="0">
                    <a:pos x="304" y="194"/>
                  </a:cxn>
                  <a:cxn ang="0">
                    <a:pos x="331" y="194"/>
                  </a:cxn>
                  <a:cxn ang="0">
                    <a:pos x="357" y="194"/>
                  </a:cxn>
                  <a:cxn ang="0">
                    <a:pos x="397" y="199"/>
                  </a:cxn>
                  <a:cxn ang="0">
                    <a:pos x="423" y="199"/>
                  </a:cxn>
                </a:cxnLst>
                <a:rect l="0" t="0" r="r" b="b"/>
                <a:pathLst>
                  <a:path w="728" h="199">
                    <a:moveTo>
                      <a:pt x="423" y="199"/>
                    </a:moveTo>
                    <a:lnTo>
                      <a:pt x="728" y="174"/>
                    </a:lnTo>
                    <a:lnTo>
                      <a:pt x="635" y="77"/>
                    </a:lnTo>
                    <a:lnTo>
                      <a:pt x="622" y="77"/>
                    </a:lnTo>
                    <a:lnTo>
                      <a:pt x="622" y="77"/>
                    </a:lnTo>
                    <a:lnTo>
                      <a:pt x="622" y="73"/>
                    </a:lnTo>
                    <a:lnTo>
                      <a:pt x="609" y="73"/>
                    </a:lnTo>
                    <a:lnTo>
                      <a:pt x="595" y="69"/>
                    </a:lnTo>
                    <a:lnTo>
                      <a:pt x="582" y="69"/>
                    </a:lnTo>
                    <a:lnTo>
                      <a:pt x="569" y="69"/>
                    </a:lnTo>
                    <a:lnTo>
                      <a:pt x="556" y="69"/>
                    </a:lnTo>
                    <a:lnTo>
                      <a:pt x="556" y="69"/>
                    </a:lnTo>
                    <a:lnTo>
                      <a:pt x="556" y="65"/>
                    </a:lnTo>
                    <a:lnTo>
                      <a:pt x="556" y="65"/>
                    </a:lnTo>
                    <a:lnTo>
                      <a:pt x="556" y="61"/>
                    </a:lnTo>
                    <a:lnTo>
                      <a:pt x="556" y="61"/>
                    </a:lnTo>
                    <a:lnTo>
                      <a:pt x="569" y="57"/>
                    </a:lnTo>
                    <a:lnTo>
                      <a:pt x="556" y="57"/>
                    </a:lnTo>
                    <a:lnTo>
                      <a:pt x="556" y="52"/>
                    </a:lnTo>
                    <a:lnTo>
                      <a:pt x="397" y="52"/>
                    </a:lnTo>
                    <a:lnTo>
                      <a:pt x="384" y="61"/>
                    </a:lnTo>
                    <a:lnTo>
                      <a:pt x="397" y="69"/>
                    </a:lnTo>
                    <a:lnTo>
                      <a:pt x="410" y="81"/>
                    </a:lnTo>
                    <a:lnTo>
                      <a:pt x="423" y="89"/>
                    </a:lnTo>
                    <a:lnTo>
                      <a:pt x="437" y="97"/>
                    </a:lnTo>
                    <a:lnTo>
                      <a:pt x="450" y="105"/>
                    </a:lnTo>
                    <a:lnTo>
                      <a:pt x="437" y="113"/>
                    </a:lnTo>
                    <a:lnTo>
                      <a:pt x="423" y="125"/>
                    </a:lnTo>
                    <a:lnTo>
                      <a:pt x="397" y="125"/>
                    </a:lnTo>
                    <a:lnTo>
                      <a:pt x="384" y="130"/>
                    </a:lnTo>
                    <a:lnTo>
                      <a:pt x="370" y="130"/>
                    </a:lnTo>
                    <a:lnTo>
                      <a:pt x="357" y="130"/>
                    </a:lnTo>
                    <a:lnTo>
                      <a:pt x="344" y="130"/>
                    </a:lnTo>
                    <a:lnTo>
                      <a:pt x="331" y="130"/>
                    </a:lnTo>
                    <a:lnTo>
                      <a:pt x="318" y="125"/>
                    </a:lnTo>
                    <a:lnTo>
                      <a:pt x="318" y="121"/>
                    </a:lnTo>
                    <a:lnTo>
                      <a:pt x="198" y="0"/>
                    </a:lnTo>
                    <a:lnTo>
                      <a:pt x="172" y="0"/>
                    </a:lnTo>
                    <a:lnTo>
                      <a:pt x="146" y="0"/>
                    </a:lnTo>
                    <a:lnTo>
                      <a:pt x="132" y="0"/>
                    </a:lnTo>
                    <a:lnTo>
                      <a:pt x="106" y="4"/>
                    </a:lnTo>
                    <a:lnTo>
                      <a:pt x="93" y="8"/>
                    </a:lnTo>
                    <a:lnTo>
                      <a:pt x="66" y="12"/>
                    </a:lnTo>
                    <a:lnTo>
                      <a:pt x="40" y="16"/>
                    </a:lnTo>
                    <a:lnTo>
                      <a:pt x="26" y="20"/>
                    </a:lnTo>
                    <a:lnTo>
                      <a:pt x="0" y="40"/>
                    </a:lnTo>
                    <a:lnTo>
                      <a:pt x="0" y="61"/>
                    </a:lnTo>
                    <a:lnTo>
                      <a:pt x="13" y="81"/>
                    </a:lnTo>
                    <a:lnTo>
                      <a:pt x="26" y="101"/>
                    </a:lnTo>
                    <a:lnTo>
                      <a:pt x="53" y="121"/>
                    </a:lnTo>
                    <a:lnTo>
                      <a:pt x="93" y="138"/>
                    </a:lnTo>
                    <a:lnTo>
                      <a:pt x="119" y="158"/>
                    </a:lnTo>
                    <a:lnTo>
                      <a:pt x="159" y="178"/>
                    </a:lnTo>
                    <a:lnTo>
                      <a:pt x="198" y="186"/>
                    </a:lnTo>
                    <a:lnTo>
                      <a:pt x="238" y="190"/>
                    </a:lnTo>
                    <a:lnTo>
                      <a:pt x="265" y="190"/>
                    </a:lnTo>
                    <a:lnTo>
                      <a:pt x="304" y="194"/>
                    </a:lnTo>
                    <a:lnTo>
                      <a:pt x="331" y="194"/>
                    </a:lnTo>
                    <a:lnTo>
                      <a:pt x="357" y="194"/>
                    </a:lnTo>
                    <a:lnTo>
                      <a:pt x="397" y="199"/>
                    </a:lnTo>
                    <a:lnTo>
                      <a:pt x="423" y="199"/>
                    </a:lnTo>
                    <a:close/>
                  </a:path>
                </a:pathLst>
              </a:custGeom>
              <a:solidFill>
                <a:srgbClr val="E01E0C"/>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4" name="Freeform 27"/>
              <p:cNvSpPr>
                <a:spLocks/>
              </p:cNvSpPr>
              <p:nvPr/>
            </p:nvSpPr>
            <p:spPr bwMode="auto">
              <a:xfrm>
                <a:off x="7578" y="6006"/>
                <a:ext cx="344" cy="93"/>
              </a:xfrm>
              <a:custGeom>
                <a:avLst/>
                <a:gdLst/>
                <a:ahLst/>
                <a:cxnLst>
                  <a:cxn ang="0">
                    <a:pos x="172" y="93"/>
                  </a:cxn>
                  <a:cxn ang="0">
                    <a:pos x="344" y="85"/>
                  </a:cxn>
                  <a:cxn ang="0">
                    <a:pos x="344" y="8"/>
                  </a:cxn>
                  <a:cxn ang="0">
                    <a:pos x="318" y="4"/>
                  </a:cxn>
                  <a:cxn ang="0">
                    <a:pos x="278" y="0"/>
                  </a:cxn>
                  <a:cxn ang="0">
                    <a:pos x="252" y="0"/>
                  </a:cxn>
                  <a:cxn ang="0">
                    <a:pos x="212" y="0"/>
                  </a:cxn>
                  <a:cxn ang="0">
                    <a:pos x="186" y="4"/>
                  </a:cxn>
                  <a:cxn ang="0">
                    <a:pos x="159" y="4"/>
                  </a:cxn>
                  <a:cxn ang="0">
                    <a:pos x="119" y="8"/>
                  </a:cxn>
                  <a:cxn ang="0">
                    <a:pos x="93" y="12"/>
                  </a:cxn>
                  <a:cxn ang="0">
                    <a:pos x="66" y="16"/>
                  </a:cxn>
                  <a:cxn ang="0">
                    <a:pos x="53" y="20"/>
                  </a:cxn>
                  <a:cxn ang="0">
                    <a:pos x="40" y="28"/>
                  </a:cxn>
                  <a:cxn ang="0">
                    <a:pos x="40" y="32"/>
                  </a:cxn>
                  <a:cxn ang="0">
                    <a:pos x="40" y="40"/>
                  </a:cxn>
                  <a:cxn ang="0">
                    <a:pos x="40" y="49"/>
                  </a:cxn>
                  <a:cxn ang="0">
                    <a:pos x="27" y="53"/>
                  </a:cxn>
                  <a:cxn ang="0">
                    <a:pos x="0" y="61"/>
                  </a:cxn>
                  <a:cxn ang="0">
                    <a:pos x="0" y="65"/>
                  </a:cxn>
                  <a:cxn ang="0">
                    <a:pos x="0" y="69"/>
                  </a:cxn>
                  <a:cxn ang="0">
                    <a:pos x="0" y="69"/>
                  </a:cxn>
                  <a:cxn ang="0">
                    <a:pos x="0" y="73"/>
                  </a:cxn>
                  <a:cxn ang="0">
                    <a:pos x="0" y="73"/>
                  </a:cxn>
                  <a:cxn ang="0">
                    <a:pos x="0" y="77"/>
                  </a:cxn>
                  <a:cxn ang="0">
                    <a:pos x="0" y="77"/>
                  </a:cxn>
                  <a:cxn ang="0">
                    <a:pos x="0" y="81"/>
                  </a:cxn>
                  <a:cxn ang="0">
                    <a:pos x="27" y="77"/>
                  </a:cxn>
                  <a:cxn ang="0">
                    <a:pos x="53" y="77"/>
                  </a:cxn>
                  <a:cxn ang="0">
                    <a:pos x="66" y="77"/>
                  </a:cxn>
                  <a:cxn ang="0">
                    <a:pos x="93" y="77"/>
                  </a:cxn>
                  <a:cxn ang="0">
                    <a:pos x="106" y="81"/>
                  </a:cxn>
                  <a:cxn ang="0">
                    <a:pos x="133" y="85"/>
                  </a:cxn>
                  <a:cxn ang="0">
                    <a:pos x="159" y="89"/>
                  </a:cxn>
                  <a:cxn ang="0">
                    <a:pos x="172" y="93"/>
                  </a:cxn>
                </a:cxnLst>
                <a:rect l="0" t="0" r="r" b="b"/>
                <a:pathLst>
                  <a:path w="344" h="93">
                    <a:moveTo>
                      <a:pt x="172" y="93"/>
                    </a:moveTo>
                    <a:lnTo>
                      <a:pt x="344" y="85"/>
                    </a:lnTo>
                    <a:lnTo>
                      <a:pt x="344" y="8"/>
                    </a:lnTo>
                    <a:lnTo>
                      <a:pt x="318" y="4"/>
                    </a:lnTo>
                    <a:lnTo>
                      <a:pt x="278" y="0"/>
                    </a:lnTo>
                    <a:lnTo>
                      <a:pt x="252" y="0"/>
                    </a:lnTo>
                    <a:lnTo>
                      <a:pt x="212" y="0"/>
                    </a:lnTo>
                    <a:lnTo>
                      <a:pt x="186" y="4"/>
                    </a:lnTo>
                    <a:lnTo>
                      <a:pt x="159" y="4"/>
                    </a:lnTo>
                    <a:lnTo>
                      <a:pt x="119" y="8"/>
                    </a:lnTo>
                    <a:lnTo>
                      <a:pt x="93" y="12"/>
                    </a:lnTo>
                    <a:lnTo>
                      <a:pt x="66" y="16"/>
                    </a:lnTo>
                    <a:lnTo>
                      <a:pt x="53" y="20"/>
                    </a:lnTo>
                    <a:lnTo>
                      <a:pt x="40" y="28"/>
                    </a:lnTo>
                    <a:lnTo>
                      <a:pt x="40" y="32"/>
                    </a:lnTo>
                    <a:lnTo>
                      <a:pt x="40" y="40"/>
                    </a:lnTo>
                    <a:lnTo>
                      <a:pt x="40" y="49"/>
                    </a:lnTo>
                    <a:lnTo>
                      <a:pt x="27" y="53"/>
                    </a:lnTo>
                    <a:lnTo>
                      <a:pt x="0" y="61"/>
                    </a:lnTo>
                    <a:lnTo>
                      <a:pt x="0" y="65"/>
                    </a:lnTo>
                    <a:lnTo>
                      <a:pt x="0" y="69"/>
                    </a:lnTo>
                    <a:lnTo>
                      <a:pt x="0" y="69"/>
                    </a:lnTo>
                    <a:lnTo>
                      <a:pt x="0" y="73"/>
                    </a:lnTo>
                    <a:lnTo>
                      <a:pt x="0" y="73"/>
                    </a:lnTo>
                    <a:lnTo>
                      <a:pt x="0" y="77"/>
                    </a:lnTo>
                    <a:lnTo>
                      <a:pt x="0" y="77"/>
                    </a:lnTo>
                    <a:lnTo>
                      <a:pt x="0" y="81"/>
                    </a:lnTo>
                    <a:lnTo>
                      <a:pt x="27" y="77"/>
                    </a:lnTo>
                    <a:lnTo>
                      <a:pt x="53" y="77"/>
                    </a:lnTo>
                    <a:lnTo>
                      <a:pt x="66" y="77"/>
                    </a:lnTo>
                    <a:lnTo>
                      <a:pt x="93" y="77"/>
                    </a:lnTo>
                    <a:lnTo>
                      <a:pt x="106" y="81"/>
                    </a:lnTo>
                    <a:lnTo>
                      <a:pt x="133" y="85"/>
                    </a:lnTo>
                    <a:lnTo>
                      <a:pt x="159" y="89"/>
                    </a:lnTo>
                    <a:lnTo>
                      <a:pt x="172" y="93"/>
                    </a:lnTo>
                    <a:close/>
                  </a:path>
                </a:pathLst>
              </a:custGeom>
              <a:solidFill>
                <a:srgbClr val="FFCFA8"/>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5" name="Freeform 28"/>
              <p:cNvSpPr>
                <a:spLocks/>
              </p:cNvSpPr>
              <p:nvPr/>
            </p:nvSpPr>
            <p:spPr bwMode="auto">
              <a:xfrm>
                <a:off x="6599" y="5125"/>
                <a:ext cx="953" cy="475"/>
              </a:xfrm>
              <a:custGeom>
                <a:avLst/>
                <a:gdLst/>
                <a:ahLst/>
                <a:cxnLst>
                  <a:cxn ang="0">
                    <a:pos x="794" y="475"/>
                  </a:cxn>
                  <a:cxn ang="0">
                    <a:pos x="821" y="471"/>
                  </a:cxn>
                  <a:cxn ang="0">
                    <a:pos x="834" y="459"/>
                  </a:cxn>
                  <a:cxn ang="0">
                    <a:pos x="834" y="451"/>
                  </a:cxn>
                  <a:cxn ang="0">
                    <a:pos x="821" y="439"/>
                  </a:cxn>
                  <a:cxn ang="0">
                    <a:pos x="794" y="414"/>
                  </a:cxn>
                  <a:cxn ang="0">
                    <a:pos x="768" y="394"/>
                  </a:cxn>
                  <a:cxn ang="0">
                    <a:pos x="768" y="374"/>
                  </a:cxn>
                  <a:cxn ang="0">
                    <a:pos x="834" y="321"/>
                  </a:cxn>
                  <a:cxn ang="0">
                    <a:pos x="913" y="236"/>
                  </a:cxn>
                  <a:cxn ang="0">
                    <a:pos x="953" y="151"/>
                  </a:cxn>
                  <a:cxn ang="0">
                    <a:pos x="913" y="65"/>
                  </a:cxn>
                  <a:cxn ang="0">
                    <a:pos x="847" y="17"/>
                  </a:cxn>
                  <a:cxn ang="0">
                    <a:pos x="781" y="5"/>
                  </a:cxn>
                  <a:cxn ang="0">
                    <a:pos x="728" y="0"/>
                  </a:cxn>
                  <a:cxn ang="0">
                    <a:pos x="675" y="0"/>
                  </a:cxn>
                  <a:cxn ang="0">
                    <a:pos x="582" y="29"/>
                  </a:cxn>
                  <a:cxn ang="0">
                    <a:pos x="450" y="90"/>
                  </a:cxn>
                  <a:cxn ang="0">
                    <a:pos x="344" y="151"/>
                  </a:cxn>
                  <a:cxn ang="0">
                    <a:pos x="252" y="211"/>
                  </a:cxn>
                  <a:cxn ang="0">
                    <a:pos x="40" y="228"/>
                  </a:cxn>
                  <a:cxn ang="0">
                    <a:pos x="13" y="232"/>
                  </a:cxn>
                  <a:cxn ang="0">
                    <a:pos x="13" y="244"/>
                  </a:cxn>
                  <a:cxn ang="0">
                    <a:pos x="0" y="256"/>
                  </a:cxn>
                  <a:cxn ang="0">
                    <a:pos x="13" y="268"/>
                  </a:cxn>
                  <a:cxn ang="0">
                    <a:pos x="133" y="280"/>
                  </a:cxn>
                  <a:cxn ang="0">
                    <a:pos x="265" y="301"/>
                  </a:cxn>
                  <a:cxn ang="0">
                    <a:pos x="384" y="325"/>
                  </a:cxn>
                  <a:cxn ang="0">
                    <a:pos x="477" y="353"/>
                  </a:cxn>
                  <a:cxn ang="0">
                    <a:pos x="582" y="378"/>
                  </a:cxn>
                  <a:cxn ang="0">
                    <a:pos x="662" y="410"/>
                  </a:cxn>
                  <a:cxn ang="0">
                    <a:pos x="715" y="447"/>
                  </a:cxn>
                  <a:cxn ang="0">
                    <a:pos x="781" y="475"/>
                  </a:cxn>
                </a:cxnLst>
                <a:rect l="0" t="0" r="r" b="b"/>
                <a:pathLst>
                  <a:path w="953" h="475">
                    <a:moveTo>
                      <a:pt x="781" y="475"/>
                    </a:moveTo>
                    <a:lnTo>
                      <a:pt x="794" y="475"/>
                    </a:lnTo>
                    <a:lnTo>
                      <a:pt x="807" y="475"/>
                    </a:lnTo>
                    <a:lnTo>
                      <a:pt x="821" y="471"/>
                    </a:lnTo>
                    <a:lnTo>
                      <a:pt x="821" y="467"/>
                    </a:lnTo>
                    <a:lnTo>
                      <a:pt x="834" y="459"/>
                    </a:lnTo>
                    <a:lnTo>
                      <a:pt x="834" y="455"/>
                    </a:lnTo>
                    <a:lnTo>
                      <a:pt x="834" y="451"/>
                    </a:lnTo>
                    <a:lnTo>
                      <a:pt x="834" y="451"/>
                    </a:lnTo>
                    <a:lnTo>
                      <a:pt x="821" y="439"/>
                    </a:lnTo>
                    <a:lnTo>
                      <a:pt x="807" y="426"/>
                    </a:lnTo>
                    <a:lnTo>
                      <a:pt x="794" y="414"/>
                    </a:lnTo>
                    <a:lnTo>
                      <a:pt x="781" y="406"/>
                    </a:lnTo>
                    <a:lnTo>
                      <a:pt x="768" y="394"/>
                    </a:lnTo>
                    <a:lnTo>
                      <a:pt x="768" y="382"/>
                    </a:lnTo>
                    <a:lnTo>
                      <a:pt x="768" y="374"/>
                    </a:lnTo>
                    <a:lnTo>
                      <a:pt x="768" y="362"/>
                    </a:lnTo>
                    <a:lnTo>
                      <a:pt x="834" y="321"/>
                    </a:lnTo>
                    <a:lnTo>
                      <a:pt x="873" y="280"/>
                    </a:lnTo>
                    <a:lnTo>
                      <a:pt x="913" y="236"/>
                    </a:lnTo>
                    <a:lnTo>
                      <a:pt x="940" y="195"/>
                    </a:lnTo>
                    <a:lnTo>
                      <a:pt x="953" y="151"/>
                    </a:lnTo>
                    <a:lnTo>
                      <a:pt x="940" y="106"/>
                    </a:lnTo>
                    <a:lnTo>
                      <a:pt x="913" y="65"/>
                    </a:lnTo>
                    <a:lnTo>
                      <a:pt x="873" y="21"/>
                    </a:lnTo>
                    <a:lnTo>
                      <a:pt x="847" y="17"/>
                    </a:lnTo>
                    <a:lnTo>
                      <a:pt x="821" y="9"/>
                    </a:lnTo>
                    <a:lnTo>
                      <a:pt x="781" y="5"/>
                    </a:lnTo>
                    <a:lnTo>
                      <a:pt x="754" y="5"/>
                    </a:lnTo>
                    <a:lnTo>
                      <a:pt x="728" y="0"/>
                    </a:lnTo>
                    <a:lnTo>
                      <a:pt x="688" y="0"/>
                    </a:lnTo>
                    <a:lnTo>
                      <a:pt x="675" y="0"/>
                    </a:lnTo>
                    <a:lnTo>
                      <a:pt x="662" y="5"/>
                    </a:lnTo>
                    <a:lnTo>
                      <a:pt x="582" y="29"/>
                    </a:lnTo>
                    <a:lnTo>
                      <a:pt x="516" y="61"/>
                    </a:lnTo>
                    <a:lnTo>
                      <a:pt x="450" y="90"/>
                    </a:lnTo>
                    <a:lnTo>
                      <a:pt x="384" y="118"/>
                    </a:lnTo>
                    <a:lnTo>
                      <a:pt x="344" y="151"/>
                    </a:lnTo>
                    <a:lnTo>
                      <a:pt x="291" y="179"/>
                    </a:lnTo>
                    <a:lnTo>
                      <a:pt x="252" y="211"/>
                    </a:lnTo>
                    <a:lnTo>
                      <a:pt x="225" y="244"/>
                    </a:lnTo>
                    <a:lnTo>
                      <a:pt x="40" y="228"/>
                    </a:lnTo>
                    <a:lnTo>
                      <a:pt x="27" y="228"/>
                    </a:lnTo>
                    <a:lnTo>
                      <a:pt x="13" y="232"/>
                    </a:lnTo>
                    <a:lnTo>
                      <a:pt x="13" y="240"/>
                    </a:lnTo>
                    <a:lnTo>
                      <a:pt x="13" y="244"/>
                    </a:lnTo>
                    <a:lnTo>
                      <a:pt x="0" y="248"/>
                    </a:lnTo>
                    <a:lnTo>
                      <a:pt x="0" y="256"/>
                    </a:lnTo>
                    <a:lnTo>
                      <a:pt x="13" y="260"/>
                    </a:lnTo>
                    <a:lnTo>
                      <a:pt x="13" y="268"/>
                    </a:lnTo>
                    <a:lnTo>
                      <a:pt x="66" y="272"/>
                    </a:lnTo>
                    <a:lnTo>
                      <a:pt x="133" y="280"/>
                    </a:lnTo>
                    <a:lnTo>
                      <a:pt x="199" y="289"/>
                    </a:lnTo>
                    <a:lnTo>
                      <a:pt x="265" y="301"/>
                    </a:lnTo>
                    <a:lnTo>
                      <a:pt x="318" y="313"/>
                    </a:lnTo>
                    <a:lnTo>
                      <a:pt x="384" y="325"/>
                    </a:lnTo>
                    <a:lnTo>
                      <a:pt x="437" y="337"/>
                    </a:lnTo>
                    <a:lnTo>
                      <a:pt x="477" y="353"/>
                    </a:lnTo>
                    <a:lnTo>
                      <a:pt x="543" y="366"/>
                    </a:lnTo>
                    <a:lnTo>
                      <a:pt x="582" y="378"/>
                    </a:lnTo>
                    <a:lnTo>
                      <a:pt x="622" y="394"/>
                    </a:lnTo>
                    <a:lnTo>
                      <a:pt x="662" y="410"/>
                    </a:lnTo>
                    <a:lnTo>
                      <a:pt x="688" y="431"/>
                    </a:lnTo>
                    <a:lnTo>
                      <a:pt x="715" y="447"/>
                    </a:lnTo>
                    <a:lnTo>
                      <a:pt x="741" y="463"/>
                    </a:lnTo>
                    <a:lnTo>
                      <a:pt x="781" y="475"/>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 name="Freeform 29"/>
              <p:cNvSpPr>
                <a:spLocks/>
              </p:cNvSpPr>
              <p:nvPr/>
            </p:nvSpPr>
            <p:spPr bwMode="auto">
              <a:xfrm>
                <a:off x="5223" y="5109"/>
                <a:ext cx="728" cy="463"/>
              </a:xfrm>
              <a:custGeom>
                <a:avLst/>
                <a:gdLst/>
                <a:ahLst/>
                <a:cxnLst>
                  <a:cxn ang="0">
                    <a:pos x="609" y="455"/>
                  </a:cxn>
                  <a:cxn ang="0">
                    <a:pos x="675" y="434"/>
                  </a:cxn>
                  <a:cxn ang="0">
                    <a:pos x="715" y="402"/>
                  </a:cxn>
                  <a:cxn ang="0">
                    <a:pos x="715" y="341"/>
                  </a:cxn>
                  <a:cxn ang="0">
                    <a:pos x="701" y="284"/>
                  </a:cxn>
                  <a:cxn ang="0">
                    <a:pos x="662" y="215"/>
                  </a:cxn>
                  <a:cxn ang="0">
                    <a:pos x="556" y="146"/>
                  </a:cxn>
                  <a:cxn ang="0">
                    <a:pos x="437" y="77"/>
                  </a:cxn>
                  <a:cxn ang="0">
                    <a:pos x="371" y="45"/>
                  </a:cxn>
                  <a:cxn ang="0">
                    <a:pos x="331" y="25"/>
                  </a:cxn>
                  <a:cxn ang="0">
                    <a:pos x="318" y="21"/>
                  </a:cxn>
                  <a:cxn ang="0">
                    <a:pos x="291" y="12"/>
                  </a:cxn>
                  <a:cxn ang="0">
                    <a:pos x="265" y="0"/>
                  </a:cxn>
                  <a:cxn ang="0">
                    <a:pos x="212" y="8"/>
                  </a:cxn>
                  <a:cxn ang="0">
                    <a:pos x="185" y="16"/>
                  </a:cxn>
                  <a:cxn ang="0">
                    <a:pos x="172" y="21"/>
                  </a:cxn>
                  <a:cxn ang="0">
                    <a:pos x="185" y="29"/>
                  </a:cxn>
                  <a:cxn ang="0">
                    <a:pos x="225" y="41"/>
                  </a:cxn>
                  <a:cxn ang="0">
                    <a:pos x="238" y="57"/>
                  </a:cxn>
                  <a:cxn ang="0">
                    <a:pos x="146" y="69"/>
                  </a:cxn>
                  <a:cxn ang="0">
                    <a:pos x="53" y="85"/>
                  </a:cxn>
                  <a:cxn ang="0">
                    <a:pos x="27" y="106"/>
                  </a:cxn>
                  <a:cxn ang="0">
                    <a:pos x="27" y="114"/>
                  </a:cxn>
                  <a:cxn ang="0">
                    <a:pos x="27" y="114"/>
                  </a:cxn>
                  <a:cxn ang="0">
                    <a:pos x="0" y="122"/>
                  </a:cxn>
                  <a:cxn ang="0">
                    <a:pos x="0" y="134"/>
                  </a:cxn>
                  <a:cxn ang="0">
                    <a:pos x="13" y="154"/>
                  </a:cxn>
                  <a:cxn ang="0">
                    <a:pos x="27" y="158"/>
                  </a:cxn>
                  <a:cxn ang="0">
                    <a:pos x="40" y="158"/>
                  </a:cxn>
                  <a:cxn ang="0">
                    <a:pos x="66" y="150"/>
                  </a:cxn>
                  <a:cxn ang="0">
                    <a:pos x="106" y="118"/>
                  </a:cxn>
                  <a:cxn ang="0">
                    <a:pos x="172" y="89"/>
                  </a:cxn>
                  <a:cxn ang="0">
                    <a:pos x="238" y="81"/>
                  </a:cxn>
                  <a:cxn ang="0">
                    <a:pos x="291" y="77"/>
                  </a:cxn>
                  <a:cxn ang="0">
                    <a:pos x="318" y="85"/>
                  </a:cxn>
                  <a:cxn ang="0">
                    <a:pos x="437" y="138"/>
                  </a:cxn>
                  <a:cxn ang="0">
                    <a:pos x="529" y="195"/>
                  </a:cxn>
                  <a:cxn ang="0">
                    <a:pos x="582" y="244"/>
                  </a:cxn>
                  <a:cxn ang="0">
                    <a:pos x="596" y="280"/>
                  </a:cxn>
                  <a:cxn ang="0">
                    <a:pos x="596" y="313"/>
                  </a:cxn>
                  <a:cxn ang="0">
                    <a:pos x="437" y="337"/>
                  </a:cxn>
                  <a:cxn ang="0">
                    <a:pos x="357" y="357"/>
                  </a:cxn>
                  <a:cxn ang="0">
                    <a:pos x="291" y="386"/>
                  </a:cxn>
                  <a:cxn ang="0">
                    <a:pos x="305" y="402"/>
                  </a:cxn>
                  <a:cxn ang="0">
                    <a:pos x="331" y="410"/>
                  </a:cxn>
                  <a:cxn ang="0">
                    <a:pos x="305" y="414"/>
                  </a:cxn>
                  <a:cxn ang="0">
                    <a:pos x="318" y="422"/>
                  </a:cxn>
                  <a:cxn ang="0">
                    <a:pos x="357" y="426"/>
                  </a:cxn>
                  <a:cxn ang="0">
                    <a:pos x="384" y="426"/>
                  </a:cxn>
                  <a:cxn ang="0">
                    <a:pos x="437" y="422"/>
                  </a:cxn>
                  <a:cxn ang="0">
                    <a:pos x="477" y="418"/>
                  </a:cxn>
                  <a:cxn ang="0">
                    <a:pos x="463" y="402"/>
                  </a:cxn>
                  <a:cxn ang="0">
                    <a:pos x="450" y="386"/>
                  </a:cxn>
                  <a:cxn ang="0">
                    <a:pos x="450" y="369"/>
                  </a:cxn>
                  <a:cxn ang="0">
                    <a:pos x="490" y="361"/>
                  </a:cxn>
                  <a:cxn ang="0">
                    <a:pos x="529" y="361"/>
                  </a:cxn>
                  <a:cxn ang="0">
                    <a:pos x="556" y="463"/>
                  </a:cxn>
                </a:cxnLst>
                <a:rect l="0" t="0" r="r" b="b"/>
                <a:pathLst>
                  <a:path w="728" h="463">
                    <a:moveTo>
                      <a:pt x="556" y="463"/>
                    </a:moveTo>
                    <a:lnTo>
                      <a:pt x="582" y="463"/>
                    </a:lnTo>
                    <a:lnTo>
                      <a:pt x="609" y="455"/>
                    </a:lnTo>
                    <a:lnTo>
                      <a:pt x="635" y="451"/>
                    </a:lnTo>
                    <a:lnTo>
                      <a:pt x="649" y="442"/>
                    </a:lnTo>
                    <a:lnTo>
                      <a:pt x="675" y="434"/>
                    </a:lnTo>
                    <a:lnTo>
                      <a:pt x="688" y="422"/>
                    </a:lnTo>
                    <a:lnTo>
                      <a:pt x="701" y="414"/>
                    </a:lnTo>
                    <a:lnTo>
                      <a:pt x="715" y="402"/>
                    </a:lnTo>
                    <a:lnTo>
                      <a:pt x="715" y="382"/>
                    </a:lnTo>
                    <a:lnTo>
                      <a:pt x="728" y="361"/>
                    </a:lnTo>
                    <a:lnTo>
                      <a:pt x="715" y="341"/>
                    </a:lnTo>
                    <a:lnTo>
                      <a:pt x="715" y="325"/>
                    </a:lnTo>
                    <a:lnTo>
                      <a:pt x="715" y="305"/>
                    </a:lnTo>
                    <a:lnTo>
                      <a:pt x="701" y="284"/>
                    </a:lnTo>
                    <a:lnTo>
                      <a:pt x="688" y="264"/>
                    </a:lnTo>
                    <a:lnTo>
                      <a:pt x="688" y="244"/>
                    </a:lnTo>
                    <a:lnTo>
                      <a:pt x="662" y="215"/>
                    </a:lnTo>
                    <a:lnTo>
                      <a:pt x="635" y="191"/>
                    </a:lnTo>
                    <a:lnTo>
                      <a:pt x="596" y="167"/>
                    </a:lnTo>
                    <a:lnTo>
                      <a:pt x="556" y="146"/>
                    </a:lnTo>
                    <a:lnTo>
                      <a:pt x="516" y="122"/>
                    </a:lnTo>
                    <a:lnTo>
                      <a:pt x="477" y="98"/>
                    </a:lnTo>
                    <a:lnTo>
                      <a:pt x="437" y="77"/>
                    </a:lnTo>
                    <a:lnTo>
                      <a:pt x="410" y="53"/>
                    </a:lnTo>
                    <a:lnTo>
                      <a:pt x="384" y="49"/>
                    </a:lnTo>
                    <a:lnTo>
                      <a:pt x="371" y="45"/>
                    </a:lnTo>
                    <a:lnTo>
                      <a:pt x="357" y="37"/>
                    </a:lnTo>
                    <a:lnTo>
                      <a:pt x="344" y="33"/>
                    </a:lnTo>
                    <a:lnTo>
                      <a:pt x="331" y="25"/>
                    </a:lnTo>
                    <a:lnTo>
                      <a:pt x="331" y="21"/>
                    </a:lnTo>
                    <a:lnTo>
                      <a:pt x="318" y="16"/>
                    </a:lnTo>
                    <a:lnTo>
                      <a:pt x="318" y="21"/>
                    </a:lnTo>
                    <a:lnTo>
                      <a:pt x="305" y="16"/>
                    </a:lnTo>
                    <a:lnTo>
                      <a:pt x="291" y="16"/>
                    </a:lnTo>
                    <a:lnTo>
                      <a:pt x="291" y="12"/>
                    </a:lnTo>
                    <a:lnTo>
                      <a:pt x="278" y="8"/>
                    </a:lnTo>
                    <a:lnTo>
                      <a:pt x="278" y="4"/>
                    </a:lnTo>
                    <a:lnTo>
                      <a:pt x="265" y="0"/>
                    </a:lnTo>
                    <a:lnTo>
                      <a:pt x="238" y="0"/>
                    </a:lnTo>
                    <a:lnTo>
                      <a:pt x="225" y="4"/>
                    </a:lnTo>
                    <a:lnTo>
                      <a:pt x="212" y="8"/>
                    </a:lnTo>
                    <a:lnTo>
                      <a:pt x="212" y="12"/>
                    </a:lnTo>
                    <a:lnTo>
                      <a:pt x="199" y="12"/>
                    </a:lnTo>
                    <a:lnTo>
                      <a:pt x="185" y="16"/>
                    </a:lnTo>
                    <a:lnTo>
                      <a:pt x="185" y="16"/>
                    </a:lnTo>
                    <a:lnTo>
                      <a:pt x="172" y="16"/>
                    </a:lnTo>
                    <a:lnTo>
                      <a:pt x="172" y="21"/>
                    </a:lnTo>
                    <a:lnTo>
                      <a:pt x="159" y="21"/>
                    </a:lnTo>
                    <a:lnTo>
                      <a:pt x="172" y="25"/>
                    </a:lnTo>
                    <a:lnTo>
                      <a:pt x="185" y="29"/>
                    </a:lnTo>
                    <a:lnTo>
                      <a:pt x="199" y="33"/>
                    </a:lnTo>
                    <a:lnTo>
                      <a:pt x="212" y="37"/>
                    </a:lnTo>
                    <a:lnTo>
                      <a:pt x="225" y="41"/>
                    </a:lnTo>
                    <a:lnTo>
                      <a:pt x="225" y="45"/>
                    </a:lnTo>
                    <a:lnTo>
                      <a:pt x="225" y="53"/>
                    </a:lnTo>
                    <a:lnTo>
                      <a:pt x="238" y="57"/>
                    </a:lnTo>
                    <a:lnTo>
                      <a:pt x="212" y="61"/>
                    </a:lnTo>
                    <a:lnTo>
                      <a:pt x="185" y="65"/>
                    </a:lnTo>
                    <a:lnTo>
                      <a:pt x="146" y="69"/>
                    </a:lnTo>
                    <a:lnTo>
                      <a:pt x="119" y="73"/>
                    </a:lnTo>
                    <a:lnTo>
                      <a:pt x="80" y="77"/>
                    </a:lnTo>
                    <a:lnTo>
                      <a:pt x="53" y="85"/>
                    </a:lnTo>
                    <a:lnTo>
                      <a:pt x="40" y="94"/>
                    </a:lnTo>
                    <a:lnTo>
                      <a:pt x="27" y="106"/>
                    </a:lnTo>
                    <a:lnTo>
                      <a:pt x="27" y="106"/>
                    </a:lnTo>
                    <a:lnTo>
                      <a:pt x="27" y="110"/>
                    </a:lnTo>
                    <a:lnTo>
                      <a:pt x="27" y="110"/>
                    </a:lnTo>
                    <a:lnTo>
                      <a:pt x="27" y="114"/>
                    </a:lnTo>
                    <a:lnTo>
                      <a:pt x="27" y="114"/>
                    </a:lnTo>
                    <a:lnTo>
                      <a:pt x="27" y="114"/>
                    </a:lnTo>
                    <a:lnTo>
                      <a:pt x="27" y="114"/>
                    </a:lnTo>
                    <a:lnTo>
                      <a:pt x="27" y="114"/>
                    </a:lnTo>
                    <a:lnTo>
                      <a:pt x="0" y="118"/>
                    </a:lnTo>
                    <a:lnTo>
                      <a:pt x="0" y="122"/>
                    </a:lnTo>
                    <a:lnTo>
                      <a:pt x="0" y="126"/>
                    </a:lnTo>
                    <a:lnTo>
                      <a:pt x="0" y="130"/>
                    </a:lnTo>
                    <a:lnTo>
                      <a:pt x="0" y="134"/>
                    </a:lnTo>
                    <a:lnTo>
                      <a:pt x="13" y="142"/>
                    </a:lnTo>
                    <a:lnTo>
                      <a:pt x="13" y="146"/>
                    </a:lnTo>
                    <a:lnTo>
                      <a:pt x="13" y="154"/>
                    </a:lnTo>
                    <a:lnTo>
                      <a:pt x="13" y="154"/>
                    </a:lnTo>
                    <a:lnTo>
                      <a:pt x="27" y="154"/>
                    </a:lnTo>
                    <a:lnTo>
                      <a:pt x="27" y="158"/>
                    </a:lnTo>
                    <a:lnTo>
                      <a:pt x="40" y="158"/>
                    </a:lnTo>
                    <a:lnTo>
                      <a:pt x="40" y="158"/>
                    </a:lnTo>
                    <a:lnTo>
                      <a:pt x="40" y="158"/>
                    </a:lnTo>
                    <a:lnTo>
                      <a:pt x="53" y="158"/>
                    </a:lnTo>
                    <a:lnTo>
                      <a:pt x="53" y="158"/>
                    </a:lnTo>
                    <a:lnTo>
                      <a:pt x="66" y="150"/>
                    </a:lnTo>
                    <a:lnTo>
                      <a:pt x="80" y="142"/>
                    </a:lnTo>
                    <a:lnTo>
                      <a:pt x="93" y="130"/>
                    </a:lnTo>
                    <a:lnTo>
                      <a:pt x="106" y="118"/>
                    </a:lnTo>
                    <a:lnTo>
                      <a:pt x="119" y="110"/>
                    </a:lnTo>
                    <a:lnTo>
                      <a:pt x="146" y="98"/>
                    </a:lnTo>
                    <a:lnTo>
                      <a:pt x="172" y="89"/>
                    </a:lnTo>
                    <a:lnTo>
                      <a:pt x="199" y="85"/>
                    </a:lnTo>
                    <a:lnTo>
                      <a:pt x="225" y="81"/>
                    </a:lnTo>
                    <a:lnTo>
                      <a:pt x="238" y="81"/>
                    </a:lnTo>
                    <a:lnTo>
                      <a:pt x="252" y="81"/>
                    </a:lnTo>
                    <a:lnTo>
                      <a:pt x="278" y="77"/>
                    </a:lnTo>
                    <a:lnTo>
                      <a:pt x="291" y="77"/>
                    </a:lnTo>
                    <a:lnTo>
                      <a:pt x="305" y="77"/>
                    </a:lnTo>
                    <a:lnTo>
                      <a:pt x="318" y="81"/>
                    </a:lnTo>
                    <a:lnTo>
                      <a:pt x="318" y="85"/>
                    </a:lnTo>
                    <a:lnTo>
                      <a:pt x="357" y="102"/>
                    </a:lnTo>
                    <a:lnTo>
                      <a:pt x="397" y="118"/>
                    </a:lnTo>
                    <a:lnTo>
                      <a:pt x="437" y="138"/>
                    </a:lnTo>
                    <a:lnTo>
                      <a:pt x="477" y="158"/>
                    </a:lnTo>
                    <a:lnTo>
                      <a:pt x="503" y="175"/>
                    </a:lnTo>
                    <a:lnTo>
                      <a:pt x="529" y="195"/>
                    </a:lnTo>
                    <a:lnTo>
                      <a:pt x="556" y="215"/>
                    </a:lnTo>
                    <a:lnTo>
                      <a:pt x="569" y="231"/>
                    </a:lnTo>
                    <a:lnTo>
                      <a:pt x="582" y="244"/>
                    </a:lnTo>
                    <a:lnTo>
                      <a:pt x="582" y="256"/>
                    </a:lnTo>
                    <a:lnTo>
                      <a:pt x="596" y="268"/>
                    </a:lnTo>
                    <a:lnTo>
                      <a:pt x="596" y="280"/>
                    </a:lnTo>
                    <a:lnTo>
                      <a:pt x="596" y="292"/>
                    </a:lnTo>
                    <a:lnTo>
                      <a:pt x="596" y="300"/>
                    </a:lnTo>
                    <a:lnTo>
                      <a:pt x="596" y="313"/>
                    </a:lnTo>
                    <a:lnTo>
                      <a:pt x="596" y="325"/>
                    </a:lnTo>
                    <a:lnTo>
                      <a:pt x="450" y="325"/>
                    </a:lnTo>
                    <a:lnTo>
                      <a:pt x="437" y="337"/>
                    </a:lnTo>
                    <a:lnTo>
                      <a:pt x="410" y="345"/>
                    </a:lnTo>
                    <a:lnTo>
                      <a:pt x="384" y="349"/>
                    </a:lnTo>
                    <a:lnTo>
                      <a:pt x="357" y="357"/>
                    </a:lnTo>
                    <a:lnTo>
                      <a:pt x="331" y="365"/>
                    </a:lnTo>
                    <a:lnTo>
                      <a:pt x="305" y="373"/>
                    </a:lnTo>
                    <a:lnTo>
                      <a:pt x="291" y="386"/>
                    </a:lnTo>
                    <a:lnTo>
                      <a:pt x="291" y="398"/>
                    </a:lnTo>
                    <a:lnTo>
                      <a:pt x="291" y="402"/>
                    </a:lnTo>
                    <a:lnTo>
                      <a:pt x="305" y="402"/>
                    </a:lnTo>
                    <a:lnTo>
                      <a:pt x="318" y="406"/>
                    </a:lnTo>
                    <a:lnTo>
                      <a:pt x="318" y="406"/>
                    </a:lnTo>
                    <a:lnTo>
                      <a:pt x="331" y="410"/>
                    </a:lnTo>
                    <a:lnTo>
                      <a:pt x="331" y="414"/>
                    </a:lnTo>
                    <a:lnTo>
                      <a:pt x="318" y="414"/>
                    </a:lnTo>
                    <a:lnTo>
                      <a:pt x="305" y="414"/>
                    </a:lnTo>
                    <a:lnTo>
                      <a:pt x="305" y="418"/>
                    </a:lnTo>
                    <a:lnTo>
                      <a:pt x="305" y="422"/>
                    </a:lnTo>
                    <a:lnTo>
                      <a:pt x="318" y="422"/>
                    </a:lnTo>
                    <a:lnTo>
                      <a:pt x="331" y="426"/>
                    </a:lnTo>
                    <a:lnTo>
                      <a:pt x="344" y="426"/>
                    </a:lnTo>
                    <a:lnTo>
                      <a:pt x="357" y="426"/>
                    </a:lnTo>
                    <a:lnTo>
                      <a:pt x="357" y="426"/>
                    </a:lnTo>
                    <a:lnTo>
                      <a:pt x="371" y="426"/>
                    </a:lnTo>
                    <a:lnTo>
                      <a:pt x="384" y="426"/>
                    </a:lnTo>
                    <a:lnTo>
                      <a:pt x="410" y="422"/>
                    </a:lnTo>
                    <a:lnTo>
                      <a:pt x="424" y="422"/>
                    </a:lnTo>
                    <a:lnTo>
                      <a:pt x="437" y="422"/>
                    </a:lnTo>
                    <a:lnTo>
                      <a:pt x="450" y="422"/>
                    </a:lnTo>
                    <a:lnTo>
                      <a:pt x="463" y="422"/>
                    </a:lnTo>
                    <a:lnTo>
                      <a:pt x="477" y="418"/>
                    </a:lnTo>
                    <a:lnTo>
                      <a:pt x="477" y="414"/>
                    </a:lnTo>
                    <a:lnTo>
                      <a:pt x="477" y="410"/>
                    </a:lnTo>
                    <a:lnTo>
                      <a:pt x="463" y="402"/>
                    </a:lnTo>
                    <a:lnTo>
                      <a:pt x="463" y="398"/>
                    </a:lnTo>
                    <a:lnTo>
                      <a:pt x="450" y="394"/>
                    </a:lnTo>
                    <a:lnTo>
                      <a:pt x="450" y="386"/>
                    </a:lnTo>
                    <a:lnTo>
                      <a:pt x="437" y="382"/>
                    </a:lnTo>
                    <a:lnTo>
                      <a:pt x="437" y="378"/>
                    </a:lnTo>
                    <a:lnTo>
                      <a:pt x="450" y="369"/>
                    </a:lnTo>
                    <a:lnTo>
                      <a:pt x="463" y="365"/>
                    </a:lnTo>
                    <a:lnTo>
                      <a:pt x="477" y="365"/>
                    </a:lnTo>
                    <a:lnTo>
                      <a:pt x="490" y="361"/>
                    </a:lnTo>
                    <a:lnTo>
                      <a:pt x="503" y="361"/>
                    </a:lnTo>
                    <a:lnTo>
                      <a:pt x="516" y="361"/>
                    </a:lnTo>
                    <a:lnTo>
                      <a:pt x="529" y="361"/>
                    </a:lnTo>
                    <a:lnTo>
                      <a:pt x="543" y="357"/>
                    </a:lnTo>
                    <a:lnTo>
                      <a:pt x="569" y="357"/>
                    </a:lnTo>
                    <a:lnTo>
                      <a:pt x="556" y="463"/>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 name="Freeform 30"/>
              <p:cNvSpPr>
                <a:spLocks/>
              </p:cNvSpPr>
              <p:nvPr/>
            </p:nvSpPr>
            <p:spPr bwMode="auto">
              <a:xfrm>
                <a:off x="6970" y="5174"/>
                <a:ext cx="436" cy="231"/>
              </a:xfrm>
              <a:custGeom>
                <a:avLst/>
                <a:gdLst/>
                <a:ahLst/>
                <a:cxnLst>
                  <a:cxn ang="0">
                    <a:pos x="92" y="231"/>
                  </a:cxn>
                  <a:cxn ang="0">
                    <a:pos x="119" y="215"/>
                  </a:cxn>
                  <a:cxn ang="0">
                    <a:pos x="145" y="191"/>
                  </a:cxn>
                  <a:cxn ang="0">
                    <a:pos x="172" y="171"/>
                  </a:cxn>
                  <a:cxn ang="0">
                    <a:pos x="198" y="146"/>
                  </a:cxn>
                  <a:cxn ang="0">
                    <a:pos x="238" y="126"/>
                  </a:cxn>
                  <a:cxn ang="0">
                    <a:pos x="291" y="106"/>
                  </a:cxn>
                  <a:cxn ang="0">
                    <a:pos x="357" y="89"/>
                  </a:cxn>
                  <a:cxn ang="0">
                    <a:pos x="436" y="77"/>
                  </a:cxn>
                  <a:cxn ang="0">
                    <a:pos x="436" y="69"/>
                  </a:cxn>
                  <a:cxn ang="0">
                    <a:pos x="436" y="57"/>
                  </a:cxn>
                  <a:cxn ang="0">
                    <a:pos x="436" y="49"/>
                  </a:cxn>
                  <a:cxn ang="0">
                    <a:pos x="423" y="37"/>
                  </a:cxn>
                  <a:cxn ang="0">
                    <a:pos x="423" y="29"/>
                  </a:cxn>
                  <a:cxn ang="0">
                    <a:pos x="410" y="16"/>
                  </a:cxn>
                  <a:cxn ang="0">
                    <a:pos x="397" y="8"/>
                  </a:cxn>
                  <a:cxn ang="0">
                    <a:pos x="370" y="0"/>
                  </a:cxn>
                  <a:cxn ang="0">
                    <a:pos x="330" y="0"/>
                  </a:cxn>
                  <a:cxn ang="0">
                    <a:pos x="304" y="4"/>
                  </a:cxn>
                  <a:cxn ang="0">
                    <a:pos x="278" y="8"/>
                  </a:cxn>
                  <a:cxn ang="0">
                    <a:pos x="264" y="12"/>
                  </a:cxn>
                  <a:cxn ang="0">
                    <a:pos x="238" y="20"/>
                  </a:cxn>
                  <a:cxn ang="0">
                    <a:pos x="225" y="29"/>
                  </a:cxn>
                  <a:cxn ang="0">
                    <a:pos x="211" y="37"/>
                  </a:cxn>
                  <a:cxn ang="0">
                    <a:pos x="198" y="41"/>
                  </a:cxn>
                  <a:cxn ang="0">
                    <a:pos x="158" y="53"/>
                  </a:cxn>
                  <a:cxn ang="0">
                    <a:pos x="132" y="65"/>
                  </a:cxn>
                  <a:cxn ang="0">
                    <a:pos x="106" y="81"/>
                  </a:cxn>
                  <a:cxn ang="0">
                    <a:pos x="79" y="93"/>
                  </a:cxn>
                  <a:cxn ang="0">
                    <a:pos x="53" y="110"/>
                  </a:cxn>
                  <a:cxn ang="0">
                    <a:pos x="39" y="122"/>
                  </a:cxn>
                  <a:cxn ang="0">
                    <a:pos x="26" y="138"/>
                  </a:cxn>
                  <a:cxn ang="0">
                    <a:pos x="13" y="154"/>
                  </a:cxn>
                  <a:cxn ang="0">
                    <a:pos x="13" y="162"/>
                  </a:cxn>
                  <a:cxn ang="0">
                    <a:pos x="13" y="171"/>
                  </a:cxn>
                  <a:cxn ang="0">
                    <a:pos x="13" y="179"/>
                  </a:cxn>
                  <a:cxn ang="0">
                    <a:pos x="0" y="183"/>
                  </a:cxn>
                  <a:cxn ang="0">
                    <a:pos x="0" y="191"/>
                  </a:cxn>
                  <a:cxn ang="0">
                    <a:pos x="0" y="199"/>
                  </a:cxn>
                  <a:cxn ang="0">
                    <a:pos x="0" y="207"/>
                  </a:cxn>
                  <a:cxn ang="0">
                    <a:pos x="0" y="215"/>
                  </a:cxn>
                  <a:cxn ang="0">
                    <a:pos x="92" y="231"/>
                  </a:cxn>
                </a:cxnLst>
                <a:rect l="0" t="0" r="r" b="b"/>
                <a:pathLst>
                  <a:path w="436" h="231">
                    <a:moveTo>
                      <a:pt x="92" y="231"/>
                    </a:moveTo>
                    <a:lnTo>
                      <a:pt x="119" y="215"/>
                    </a:lnTo>
                    <a:lnTo>
                      <a:pt x="145" y="191"/>
                    </a:lnTo>
                    <a:lnTo>
                      <a:pt x="172" y="171"/>
                    </a:lnTo>
                    <a:lnTo>
                      <a:pt x="198" y="146"/>
                    </a:lnTo>
                    <a:lnTo>
                      <a:pt x="238" y="126"/>
                    </a:lnTo>
                    <a:lnTo>
                      <a:pt x="291" y="106"/>
                    </a:lnTo>
                    <a:lnTo>
                      <a:pt x="357" y="89"/>
                    </a:lnTo>
                    <a:lnTo>
                      <a:pt x="436" y="77"/>
                    </a:lnTo>
                    <a:lnTo>
                      <a:pt x="436" y="69"/>
                    </a:lnTo>
                    <a:lnTo>
                      <a:pt x="436" y="57"/>
                    </a:lnTo>
                    <a:lnTo>
                      <a:pt x="436" y="49"/>
                    </a:lnTo>
                    <a:lnTo>
                      <a:pt x="423" y="37"/>
                    </a:lnTo>
                    <a:lnTo>
                      <a:pt x="423" y="29"/>
                    </a:lnTo>
                    <a:lnTo>
                      <a:pt x="410" y="16"/>
                    </a:lnTo>
                    <a:lnTo>
                      <a:pt x="397" y="8"/>
                    </a:lnTo>
                    <a:lnTo>
                      <a:pt x="370" y="0"/>
                    </a:lnTo>
                    <a:lnTo>
                      <a:pt x="330" y="0"/>
                    </a:lnTo>
                    <a:lnTo>
                      <a:pt x="304" y="4"/>
                    </a:lnTo>
                    <a:lnTo>
                      <a:pt x="278" y="8"/>
                    </a:lnTo>
                    <a:lnTo>
                      <a:pt x="264" y="12"/>
                    </a:lnTo>
                    <a:lnTo>
                      <a:pt x="238" y="20"/>
                    </a:lnTo>
                    <a:lnTo>
                      <a:pt x="225" y="29"/>
                    </a:lnTo>
                    <a:lnTo>
                      <a:pt x="211" y="37"/>
                    </a:lnTo>
                    <a:lnTo>
                      <a:pt x="198" y="41"/>
                    </a:lnTo>
                    <a:lnTo>
                      <a:pt x="158" y="53"/>
                    </a:lnTo>
                    <a:lnTo>
                      <a:pt x="132" y="65"/>
                    </a:lnTo>
                    <a:lnTo>
                      <a:pt x="106" y="81"/>
                    </a:lnTo>
                    <a:lnTo>
                      <a:pt x="79" y="93"/>
                    </a:lnTo>
                    <a:lnTo>
                      <a:pt x="53" y="110"/>
                    </a:lnTo>
                    <a:lnTo>
                      <a:pt x="39" y="122"/>
                    </a:lnTo>
                    <a:lnTo>
                      <a:pt x="26" y="138"/>
                    </a:lnTo>
                    <a:lnTo>
                      <a:pt x="13" y="154"/>
                    </a:lnTo>
                    <a:lnTo>
                      <a:pt x="13" y="162"/>
                    </a:lnTo>
                    <a:lnTo>
                      <a:pt x="13" y="171"/>
                    </a:lnTo>
                    <a:lnTo>
                      <a:pt x="13" y="179"/>
                    </a:lnTo>
                    <a:lnTo>
                      <a:pt x="0" y="183"/>
                    </a:lnTo>
                    <a:lnTo>
                      <a:pt x="0" y="191"/>
                    </a:lnTo>
                    <a:lnTo>
                      <a:pt x="0" y="199"/>
                    </a:lnTo>
                    <a:lnTo>
                      <a:pt x="0" y="207"/>
                    </a:lnTo>
                    <a:lnTo>
                      <a:pt x="0" y="215"/>
                    </a:lnTo>
                    <a:lnTo>
                      <a:pt x="92" y="231"/>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8" name="Freeform 31"/>
              <p:cNvSpPr>
                <a:spLocks/>
              </p:cNvSpPr>
              <p:nvPr/>
            </p:nvSpPr>
            <p:spPr bwMode="auto">
              <a:xfrm>
                <a:off x="5038" y="4355"/>
                <a:ext cx="5398" cy="965"/>
              </a:xfrm>
              <a:custGeom>
                <a:avLst/>
                <a:gdLst/>
                <a:ahLst/>
                <a:cxnLst>
                  <a:cxn ang="0">
                    <a:pos x="1257" y="929"/>
                  </a:cxn>
                  <a:cxn ang="0">
                    <a:pos x="1310" y="912"/>
                  </a:cxn>
                  <a:cxn ang="0">
                    <a:pos x="1230" y="880"/>
                  </a:cxn>
                  <a:cxn ang="0">
                    <a:pos x="1270" y="852"/>
                  </a:cxn>
                  <a:cxn ang="0">
                    <a:pos x="1204" y="852"/>
                  </a:cxn>
                  <a:cxn ang="0">
                    <a:pos x="2249" y="616"/>
                  </a:cxn>
                  <a:cxn ang="0">
                    <a:pos x="2699" y="576"/>
                  </a:cxn>
                  <a:cxn ang="0">
                    <a:pos x="2845" y="641"/>
                  </a:cxn>
                  <a:cxn ang="0">
                    <a:pos x="3149" y="645"/>
                  </a:cxn>
                  <a:cxn ang="0">
                    <a:pos x="3467" y="673"/>
                  </a:cxn>
                  <a:cxn ang="0">
                    <a:pos x="3493" y="701"/>
                  </a:cxn>
                  <a:cxn ang="0">
                    <a:pos x="3599" y="734"/>
                  </a:cxn>
                  <a:cxn ang="0">
                    <a:pos x="4155" y="823"/>
                  </a:cxn>
                  <a:cxn ang="0">
                    <a:pos x="3890" y="921"/>
                  </a:cxn>
                  <a:cxn ang="0">
                    <a:pos x="4194" y="904"/>
                  </a:cxn>
                  <a:cxn ang="0">
                    <a:pos x="4472" y="843"/>
                  </a:cxn>
                  <a:cxn ang="0">
                    <a:pos x="4327" y="758"/>
                  </a:cxn>
                  <a:cxn ang="0">
                    <a:pos x="4234" y="718"/>
                  </a:cxn>
                  <a:cxn ang="0">
                    <a:pos x="4340" y="706"/>
                  </a:cxn>
                  <a:cxn ang="0">
                    <a:pos x="4512" y="762"/>
                  </a:cxn>
                  <a:cxn ang="0">
                    <a:pos x="4631" y="726"/>
                  </a:cxn>
                  <a:cxn ang="0">
                    <a:pos x="4578" y="706"/>
                  </a:cxn>
                  <a:cxn ang="0">
                    <a:pos x="4922" y="649"/>
                  </a:cxn>
                  <a:cxn ang="0">
                    <a:pos x="4618" y="547"/>
                  </a:cxn>
                  <a:cxn ang="0">
                    <a:pos x="4274" y="454"/>
                  </a:cxn>
                  <a:cxn ang="0">
                    <a:pos x="4234" y="438"/>
                  </a:cxn>
                  <a:cxn ang="0">
                    <a:pos x="4459" y="426"/>
                  </a:cxn>
                  <a:cxn ang="0">
                    <a:pos x="4988" y="507"/>
                  </a:cxn>
                  <a:cxn ang="0">
                    <a:pos x="5187" y="580"/>
                  </a:cxn>
                  <a:cxn ang="0">
                    <a:pos x="5398" y="612"/>
                  </a:cxn>
                  <a:cxn ang="0">
                    <a:pos x="5028" y="357"/>
                  </a:cxn>
                  <a:cxn ang="0">
                    <a:pos x="4274" y="207"/>
                  </a:cxn>
                  <a:cxn ang="0">
                    <a:pos x="3678" y="166"/>
                  </a:cxn>
                  <a:cxn ang="0">
                    <a:pos x="3308" y="105"/>
                  </a:cxn>
                  <a:cxn ang="0">
                    <a:pos x="3123" y="89"/>
                  </a:cxn>
                  <a:cxn ang="0">
                    <a:pos x="3123" y="60"/>
                  </a:cxn>
                  <a:cxn ang="0">
                    <a:pos x="3374" y="28"/>
                  </a:cxn>
                  <a:cxn ang="0">
                    <a:pos x="3519" y="8"/>
                  </a:cxn>
                  <a:cxn ang="0">
                    <a:pos x="3175" y="24"/>
                  </a:cxn>
                  <a:cxn ang="0">
                    <a:pos x="2620" y="77"/>
                  </a:cxn>
                  <a:cxn ang="0">
                    <a:pos x="2289" y="109"/>
                  </a:cxn>
                  <a:cxn ang="0">
                    <a:pos x="2051" y="134"/>
                  </a:cxn>
                  <a:cxn ang="0">
                    <a:pos x="1469" y="223"/>
                  </a:cxn>
                  <a:cxn ang="0">
                    <a:pos x="1283" y="243"/>
                  </a:cxn>
                  <a:cxn ang="0">
                    <a:pos x="1350" y="194"/>
                  </a:cxn>
                  <a:cxn ang="0">
                    <a:pos x="1350" y="166"/>
                  </a:cxn>
                  <a:cxn ang="0">
                    <a:pos x="1402" y="146"/>
                  </a:cxn>
                  <a:cxn ang="0">
                    <a:pos x="450" y="511"/>
                  </a:cxn>
                  <a:cxn ang="0">
                    <a:pos x="291" y="539"/>
                  </a:cxn>
                  <a:cxn ang="0">
                    <a:pos x="159" y="555"/>
                  </a:cxn>
                  <a:cxn ang="0">
                    <a:pos x="13" y="645"/>
                  </a:cxn>
                  <a:cxn ang="0">
                    <a:pos x="93" y="677"/>
                  </a:cxn>
                  <a:cxn ang="0">
                    <a:pos x="119" y="685"/>
                  </a:cxn>
                  <a:cxn ang="0">
                    <a:pos x="662" y="681"/>
                  </a:cxn>
                  <a:cxn ang="0">
                    <a:pos x="1125" y="835"/>
                  </a:cxn>
                  <a:cxn ang="0">
                    <a:pos x="1204" y="925"/>
                  </a:cxn>
                </a:cxnLst>
                <a:rect l="0" t="0" r="r" b="b"/>
                <a:pathLst>
                  <a:path w="5398" h="965">
                    <a:moveTo>
                      <a:pt x="1270" y="965"/>
                    </a:moveTo>
                    <a:lnTo>
                      <a:pt x="1270" y="961"/>
                    </a:lnTo>
                    <a:lnTo>
                      <a:pt x="1270" y="957"/>
                    </a:lnTo>
                    <a:lnTo>
                      <a:pt x="1257" y="953"/>
                    </a:lnTo>
                    <a:lnTo>
                      <a:pt x="1257" y="945"/>
                    </a:lnTo>
                    <a:lnTo>
                      <a:pt x="1257" y="941"/>
                    </a:lnTo>
                    <a:lnTo>
                      <a:pt x="1257" y="933"/>
                    </a:lnTo>
                    <a:lnTo>
                      <a:pt x="1257" y="929"/>
                    </a:lnTo>
                    <a:lnTo>
                      <a:pt x="1270" y="921"/>
                    </a:lnTo>
                    <a:lnTo>
                      <a:pt x="1283" y="921"/>
                    </a:lnTo>
                    <a:lnTo>
                      <a:pt x="1297" y="921"/>
                    </a:lnTo>
                    <a:lnTo>
                      <a:pt x="1297" y="917"/>
                    </a:lnTo>
                    <a:lnTo>
                      <a:pt x="1310" y="917"/>
                    </a:lnTo>
                    <a:lnTo>
                      <a:pt x="1310" y="917"/>
                    </a:lnTo>
                    <a:lnTo>
                      <a:pt x="1310" y="912"/>
                    </a:lnTo>
                    <a:lnTo>
                      <a:pt x="1310" y="912"/>
                    </a:lnTo>
                    <a:lnTo>
                      <a:pt x="1310" y="912"/>
                    </a:lnTo>
                    <a:lnTo>
                      <a:pt x="1297" y="912"/>
                    </a:lnTo>
                    <a:lnTo>
                      <a:pt x="1283" y="908"/>
                    </a:lnTo>
                    <a:lnTo>
                      <a:pt x="1270" y="904"/>
                    </a:lnTo>
                    <a:lnTo>
                      <a:pt x="1257" y="900"/>
                    </a:lnTo>
                    <a:lnTo>
                      <a:pt x="1244" y="896"/>
                    </a:lnTo>
                    <a:lnTo>
                      <a:pt x="1230" y="888"/>
                    </a:lnTo>
                    <a:lnTo>
                      <a:pt x="1230" y="880"/>
                    </a:lnTo>
                    <a:lnTo>
                      <a:pt x="1230" y="876"/>
                    </a:lnTo>
                    <a:lnTo>
                      <a:pt x="1230" y="872"/>
                    </a:lnTo>
                    <a:lnTo>
                      <a:pt x="1244" y="872"/>
                    </a:lnTo>
                    <a:lnTo>
                      <a:pt x="1257" y="868"/>
                    </a:lnTo>
                    <a:lnTo>
                      <a:pt x="1257" y="864"/>
                    </a:lnTo>
                    <a:lnTo>
                      <a:pt x="1270" y="860"/>
                    </a:lnTo>
                    <a:lnTo>
                      <a:pt x="1270" y="856"/>
                    </a:lnTo>
                    <a:lnTo>
                      <a:pt x="1270" y="852"/>
                    </a:lnTo>
                    <a:lnTo>
                      <a:pt x="1270" y="848"/>
                    </a:lnTo>
                    <a:lnTo>
                      <a:pt x="1257" y="848"/>
                    </a:lnTo>
                    <a:lnTo>
                      <a:pt x="1257" y="848"/>
                    </a:lnTo>
                    <a:lnTo>
                      <a:pt x="1244" y="848"/>
                    </a:lnTo>
                    <a:lnTo>
                      <a:pt x="1230" y="848"/>
                    </a:lnTo>
                    <a:lnTo>
                      <a:pt x="1230" y="852"/>
                    </a:lnTo>
                    <a:lnTo>
                      <a:pt x="1217" y="852"/>
                    </a:lnTo>
                    <a:lnTo>
                      <a:pt x="1204" y="852"/>
                    </a:lnTo>
                    <a:lnTo>
                      <a:pt x="1191" y="848"/>
                    </a:lnTo>
                    <a:lnTo>
                      <a:pt x="1310" y="762"/>
                    </a:lnTo>
                    <a:lnTo>
                      <a:pt x="1178" y="775"/>
                    </a:lnTo>
                    <a:lnTo>
                      <a:pt x="1138" y="750"/>
                    </a:lnTo>
                    <a:lnTo>
                      <a:pt x="2104" y="641"/>
                    </a:lnTo>
                    <a:lnTo>
                      <a:pt x="2143" y="633"/>
                    </a:lnTo>
                    <a:lnTo>
                      <a:pt x="2196" y="624"/>
                    </a:lnTo>
                    <a:lnTo>
                      <a:pt x="2249" y="616"/>
                    </a:lnTo>
                    <a:lnTo>
                      <a:pt x="2289" y="612"/>
                    </a:lnTo>
                    <a:lnTo>
                      <a:pt x="2342" y="608"/>
                    </a:lnTo>
                    <a:lnTo>
                      <a:pt x="2395" y="600"/>
                    </a:lnTo>
                    <a:lnTo>
                      <a:pt x="2434" y="596"/>
                    </a:lnTo>
                    <a:lnTo>
                      <a:pt x="2474" y="592"/>
                    </a:lnTo>
                    <a:lnTo>
                      <a:pt x="2554" y="588"/>
                    </a:lnTo>
                    <a:lnTo>
                      <a:pt x="2620" y="580"/>
                    </a:lnTo>
                    <a:lnTo>
                      <a:pt x="2699" y="576"/>
                    </a:lnTo>
                    <a:lnTo>
                      <a:pt x="2765" y="576"/>
                    </a:lnTo>
                    <a:lnTo>
                      <a:pt x="2845" y="576"/>
                    </a:lnTo>
                    <a:lnTo>
                      <a:pt x="2898" y="576"/>
                    </a:lnTo>
                    <a:lnTo>
                      <a:pt x="2964" y="584"/>
                    </a:lnTo>
                    <a:lnTo>
                      <a:pt x="3017" y="592"/>
                    </a:lnTo>
                    <a:lnTo>
                      <a:pt x="2792" y="641"/>
                    </a:lnTo>
                    <a:lnTo>
                      <a:pt x="2818" y="641"/>
                    </a:lnTo>
                    <a:lnTo>
                      <a:pt x="2845" y="641"/>
                    </a:lnTo>
                    <a:lnTo>
                      <a:pt x="2871" y="641"/>
                    </a:lnTo>
                    <a:lnTo>
                      <a:pt x="2898" y="637"/>
                    </a:lnTo>
                    <a:lnTo>
                      <a:pt x="2937" y="637"/>
                    </a:lnTo>
                    <a:lnTo>
                      <a:pt x="2964" y="641"/>
                    </a:lnTo>
                    <a:lnTo>
                      <a:pt x="3003" y="641"/>
                    </a:lnTo>
                    <a:lnTo>
                      <a:pt x="3030" y="645"/>
                    </a:lnTo>
                    <a:lnTo>
                      <a:pt x="3096" y="645"/>
                    </a:lnTo>
                    <a:lnTo>
                      <a:pt x="3149" y="645"/>
                    </a:lnTo>
                    <a:lnTo>
                      <a:pt x="3202" y="645"/>
                    </a:lnTo>
                    <a:lnTo>
                      <a:pt x="3255" y="649"/>
                    </a:lnTo>
                    <a:lnTo>
                      <a:pt x="3295" y="649"/>
                    </a:lnTo>
                    <a:lnTo>
                      <a:pt x="3347" y="657"/>
                    </a:lnTo>
                    <a:lnTo>
                      <a:pt x="3387" y="661"/>
                    </a:lnTo>
                    <a:lnTo>
                      <a:pt x="3440" y="665"/>
                    </a:lnTo>
                    <a:lnTo>
                      <a:pt x="3453" y="669"/>
                    </a:lnTo>
                    <a:lnTo>
                      <a:pt x="3467" y="673"/>
                    </a:lnTo>
                    <a:lnTo>
                      <a:pt x="3480" y="673"/>
                    </a:lnTo>
                    <a:lnTo>
                      <a:pt x="3493" y="677"/>
                    </a:lnTo>
                    <a:lnTo>
                      <a:pt x="3493" y="681"/>
                    </a:lnTo>
                    <a:lnTo>
                      <a:pt x="3506" y="685"/>
                    </a:lnTo>
                    <a:lnTo>
                      <a:pt x="3519" y="689"/>
                    </a:lnTo>
                    <a:lnTo>
                      <a:pt x="3519" y="693"/>
                    </a:lnTo>
                    <a:lnTo>
                      <a:pt x="3506" y="697"/>
                    </a:lnTo>
                    <a:lnTo>
                      <a:pt x="3493" y="701"/>
                    </a:lnTo>
                    <a:lnTo>
                      <a:pt x="3480" y="706"/>
                    </a:lnTo>
                    <a:lnTo>
                      <a:pt x="3467" y="706"/>
                    </a:lnTo>
                    <a:lnTo>
                      <a:pt x="3440" y="710"/>
                    </a:lnTo>
                    <a:lnTo>
                      <a:pt x="3427" y="710"/>
                    </a:lnTo>
                    <a:lnTo>
                      <a:pt x="3414" y="714"/>
                    </a:lnTo>
                    <a:lnTo>
                      <a:pt x="3387" y="718"/>
                    </a:lnTo>
                    <a:lnTo>
                      <a:pt x="3493" y="726"/>
                    </a:lnTo>
                    <a:lnTo>
                      <a:pt x="3599" y="734"/>
                    </a:lnTo>
                    <a:lnTo>
                      <a:pt x="3691" y="742"/>
                    </a:lnTo>
                    <a:lnTo>
                      <a:pt x="3797" y="754"/>
                    </a:lnTo>
                    <a:lnTo>
                      <a:pt x="3890" y="766"/>
                    </a:lnTo>
                    <a:lnTo>
                      <a:pt x="3969" y="779"/>
                    </a:lnTo>
                    <a:lnTo>
                      <a:pt x="4049" y="799"/>
                    </a:lnTo>
                    <a:lnTo>
                      <a:pt x="4128" y="819"/>
                    </a:lnTo>
                    <a:lnTo>
                      <a:pt x="4141" y="819"/>
                    </a:lnTo>
                    <a:lnTo>
                      <a:pt x="4155" y="823"/>
                    </a:lnTo>
                    <a:lnTo>
                      <a:pt x="4155" y="827"/>
                    </a:lnTo>
                    <a:lnTo>
                      <a:pt x="4155" y="831"/>
                    </a:lnTo>
                    <a:lnTo>
                      <a:pt x="4155" y="835"/>
                    </a:lnTo>
                    <a:lnTo>
                      <a:pt x="4168" y="843"/>
                    </a:lnTo>
                    <a:lnTo>
                      <a:pt x="4168" y="848"/>
                    </a:lnTo>
                    <a:lnTo>
                      <a:pt x="4194" y="852"/>
                    </a:lnTo>
                    <a:lnTo>
                      <a:pt x="3850" y="921"/>
                    </a:lnTo>
                    <a:lnTo>
                      <a:pt x="3890" y="921"/>
                    </a:lnTo>
                    <a:lnTo>
                      <a:pt x="3916" y="921"/>
                    </a:lnTo>
                    <a:lnTo>
                      <a:pt x="3956" y="917"/>
                    </a:lnTo>
                    <a:lnTo>
                      <a:pt x="3996" y="912"/>
                    </a:lnTo>
                    <a:lnTo>
                      <a:pt x="4035" y="908"/>
                    </a:lnTo>
                    <a:lnTo>
                      <a:pt x="4075" y="908"/>
                    </a:lnTo>
                    <a:lnTo>
                      <a:pt x="4102" y="908"/>
                    </a:lnTo>
                    <a:lnTo>
                      <a:pt x="4128" y="908"/>
                    </a:lnTo>
                    <a:lnTo>
                      <a:pt x="4194" y="904"/>
                    </a:lnTo>
                    <a:lnTo>
                      <a:pt x="4247" y="900"/>
                    </a:lnTo>
                    <a:lnTo>
                      <a:pt x="4287" y="896"/>
                    </a:lnTo>
                    <a:lnTo>
                      <a:pt x="4340" y="892"/>
                    </a:lnTo>
                    <a:lnTo>
                      <a:pt x="4379" y="884"/>
                    </a:lnTo>
                    <a:lnTo>
                      <a:pt x="4419" y="876"/>
                    </a:lnTo>
                    <a:lnTo>
                      <a:pt x="4459" y="868"/>
                    </a:lnTo>
                    <a:lnTo>
                      <a:pt x="4485" y="852"/>
                    </a:lnTo>
                    <a:lnTo>
                      <a:pt x="4472" y="843"/>
                    </a:lnTo>
                    <a:lnTo>
                      <a:pt x="4459" y="831"/>
                    </a:lnTo>
                    <a:lnTo>
                      <a:pt x="4446" y="819"/>
                    </a:lnTo>
                    <a:lnTo>
                      <a:pt x="4432" y="811"/>
                    </a:lnTo>
                    <a:lnTo>
                      <a:pt x="4419" y="799"/>
                    </a:lnTo>
                    <a:lnTo>
                      <a:pt x="4393" y="787"/>
                    </a:lnTo>
                    <a:lnTo>
                      <a:pt x="4366" y="779"/>
                    </a:lnTo>
                    <a:lnTo>
                      <a:pt x="4327" y="766"/>
                    </a:lnTo>
                    <a:lnTo>
                      <a:pt x="4327" y="758"/>
                    </a:lnTo>
                    <a:lnTo>
                      <a:pt x="4313" y="750"/>
                    </a:lnTo>
                    <a:lnTo>
                      <a:pt x="4300" y="746"/>
                    </a:lnTo>
                    <a:lnTo>
                      <a:pt x="4300" y="738"/>
                    </a:lnTo>
                    <a:lnTo>
                      <a:pt x="4274" y="734"/>
                    </a:lnTo>
                    <a:lnTo>
                      <a:pt x="4260" y="730"/>
                    </a:lnTo>
                    <a:lnTo>
                      <a:pt x="4247" y="726"/>
                    </a:lnTo>
                    <a:lnTo>
                      <a:pt x="4234" y="718"/>
                    </a:lnTo>
                    <a:lnTo>
                      <a:pt x="4234" y="718"/>
                    </a:lnTo>
                    <a:lnTo>
                      <a:pt x="4234" y="714"/>
                    </a:lnTo>
                    <a:lnTo>
                      <a:pt x="4247" y="710"/>
                    </a:lnTo>
                    <a:lnTo>
                      <a:pt x="4247" y="706"/>
                    </a:lnTo>
                    <a:lnTo>
                      <a:pt x="4260" y="701"/>
                    </a:lnTo>
                    <a:lnTo>
                      <a:pt x="4274" y="697"/>
                    </a:lnTo>
                    <a:lnTo>
                      <a:pt x="4287" y="697"/>
                    </a:lnTo>
                    <a:lnTo>
                      <a:pt x="4300" y="701"/>
                    </a:lnTo>
                    <a:lnTo>
                      <a:pt x="4340" y="706"/>
                    </a:lnTo>
                    <a:lnTo>
                      <a:pt x="4366" y="714"/>
                    </a:lnTo>
                    <a:lnTo>
                      <a:pt x="4379" y="722"/>
                    </a:lnTo>
                    <a:lnTo>
                      <a:pt x="4393" y="730"/>
                    </a:lnTo>
                    <a:lnTo>
                      <a:pt x="4406" y="742"/>
                    </a:lnTo>
                    <a:lnTo>
                      <a:pt x="4419" y="750"/>
                    </a:lnTo>
                    <a:lnTo>
                      <a:pt x="4446" y="758"/>
                    </a:lnTo>
                    <a:lnTo>
                      <a:pt x="4485" y="762"/>
                    </a:lnTo>
                    <a:lnTo>
                      <a:pt x="4512" y="762"/>
                    </a:lnTo>
                    <a:lnTo>
                      <a:pt x="4538" y="762"/>
                    </a:lnTo>
                    <a:lnTo>
                      <a:pt x="4565" y="758"/>
                    </a:lnTo>
                    <a:lnTo>
                      <a:pt x="4591" y="754"/>
                    </a:lnTo>
                    <a:lnTo>
                      <a:pt x="4604" y="750"/>
                    </a:lnTo>
                    <a:lnTo>
                      <a:pt x="4618" y="742"/>
                    </a:lnTo>
                    <a:lnTo>
                      <a:pt x="4631" y="734"/>
                    </a:lnTo>
                    <a:lnTo>
                      <a:pt x="4644" y="726"/>
                    </a:lnTo>
                    <a:lnTo>
                      <a:pt x="4631" y="726"/>
                    </a:lnTo>
                    <a:lnTo>
                      <a:pt x="4618" y="722"/>
                    </a:lnTo>
                    <a:lnTo>
                      <a:pt x="4604" y="718"/>
                    </a:lnTo>
                    <a:lnTo>
                      <a:pt x="4604" y="718"/>
                    </a:lnTo>
                    <a:lnTo>
                      <a:pt x="4591" y="714"/>
                    </a:lnTo>
                    <a:lnTo>
                      <a:pt x="4591" y="710"/>
                    </a:lnTo>
                    <a:lnTo>
                      <a:pt x="4578" y="710"/>
                    </a:lnTo>
                    <a:lnTo>
                      <a:pt x="4578" y="706"/>
                    </a:lnTo>
                    <a:lnTo>
                      <a:pt x="4578" y="706"/>
                    </a:lnTo>
                    <a:lnTo>
                      <a:pt x="4578" y="701"/>
                    </a:lnTo>
                    <a:lnTo>
                      <a:pt x="4591" y="697"/>
                    </a:lnTo>
                    <a:lnTo>
                      <a:pt x="4591" y="693"/>
                    </a:lnTo>
                    <a:lnTo>
                      <a:pt x="4604" y="689"/>
                    </a:lnTo>
                    <a:lnTo>
                      <a:pt x="4604" y="685"/>
                    </a:lnTo>
                    <a:lnTo>
                      <a:pt x="4604" y="677"/>
                    </a:lnTo>
                    <a:lnTo>
                      <a:pt x="4604" y="673"/>
                    </a:lnTo>
                    <a:lnTo>
                      <a:pt x="4922" y="649"/>
                    </a:lnTo>
                    <a:lnTo>
                      <a:pt x="4895" y="637"/>
                    </a:lnTo>
                    <a:lnTo>
                      <a:pt x="4882" y="620"/>
                    </a:lnTo>
                    <a:lnTo>
                      <a:pt x="4843" y="608"/>
                    </a:lnTo>
                    <a:lnTo>
                      <a:pt x="4803" y="592"/>
                    </a:lnTo>
                    <a:lnTo>
                      <a:pt x="4763" y="580"/>
                    </a:lnTo>
                    <a:lnTo>
                      <a:pt x="4723" y="568"/>
                    </a:lnTo>
                    <a:lnTo>
                      <a:pt x="4671" y="555"/>
                    </a:lnTo>
                    <a:lnTo>
                      <a:pt x="4618" y="547"/>
                    </a:lnTo>
                    <a:lnTo>
                      <a:pt x="4578" y="535"/>
                    </a:lnTo>
                    <a:lnTo>
                      <a:pt x="4525" y="527"/>
                    </a:lnTo>
                    <a:lnTo>
                      <a:pt x="4485" y="515"/>
                    </a:lnTo>
                    <a:lnTo>
                      <a:pt x="4432" y="503"/>
                    </a:lnTo>
                    <a:lnTo>
                      <a:pt x="4393" y="491"/>
                    </a:lnTo>
                    <a:lnTo>
                      <a:pt x="4353" y="478"/>
                    </a:lnTo>
                    <a:lnTo>
                      <a:pt x="4313" y="466"/>
                    </a:lnTo>
                    <a:lnTo>
                      <a:pt x="4274" y="454"/>
                    </a:lnTo>
                    <a:lnTo>
                      <a:pt x="4274" y="450"/>
                    </a:lnTo>
                    <a:lnTo>
                      <a:pt x="4260" y="450"/>
                    </a:lnTo>
                    <a:lnTo>
                      <a:pt x="4260" y="446"/>
                    </a:lnTo>
                    <a:lnTo>
                      <a:pt x="4260" y="446"/>
                    </a:lnTo>
                    <a:lnTo>
                      <a:pt x="4247" y="442"/>
                    </a:lnTo>
                    <a:lnTo>
                      <a:pt x="4247" y="442"/>
                    </a:lnTo>
                    <a:lnTo>
                      <a:pt x="4247" y="442"/>
                    </a:lnTo>
                    <a:lnTo>
                      <a:pt x="4234" y="438"/>
                    </a:lnTo>
                    <a:lnTo>
                      <a:pt x="4247" y="430"/>
                    </a:lnTo>
                    <a:lnTo>
                      <a:pt x="4260" y="426"/>
                    </a:lnTo>
                    <a:lnTo>
                      <a:pt x="4287" y="422"/>
                    </a:lnTo>
                    <a:lnTo>
                      <a:pt x="4327" y="422"/>
                    </a:lnTo>
                    <a:lnTo>
                      <a:pt x="4353" y="422"/>
                    </a:lnTo>
                    <a:lnTo>
                      <a:pt x="4393" y="422"/>
                    </a:lnTo>
                    <a:lnTo>
                      <a:pt x="4419" y="426"/>
                    </a:lnTo>
                    <a:lnTo>
                      <a:pt x="4459" y="426"/>
                    </a:lnTo>
                    <a:lnTo>
                      <a:pt x="4525" y="434"/>
                    </a:lnTo>
                    <a:lnTo>
                      <a:pt x="4604" y="438"/>
                    </a:lnTo>
                    <a:lnTo>
                      <a:pt x="4671" y="450"/>
                    </a:lnTo>
                    <a:lnTo>
                      <a:pt x="4737" y="458"/>
                    </a:lnTo>
                    <a:lnTo>
                      <a:pt x="4803" y="466"/>
                    </a:lnTo>
                    <a:lnTo>
                      <a:pt x="4869" y="478"/>
                    </a:lnTo>
                    <a:lnTo>
                      <a:pt x="4935" y="491"/>
                    </a:lnTo>
                    <a:lnTo>
                      <a:pt x="4988" y="507"/>
                    </a:lnTo>
                    <a:lnTo>
                      <a:pt x="5001" y="519"/>
                    </a:lnTo>
                    <a:lnTo>
                      <a:pt x="5028" y="527"/>
                    </a:lnTo>
                    <a:lnTo>
                      <a:pt x="5054" y="535"/>
                    </a:lnTo>
                    <a:lnTo>
                      <a:pt x="5081" y="547"/>
                    </a:lnTo>
                    <a:lnTo>
                      <a:pt x="5107" y="555"/>
                    </a:lnTo>
                    <a:lnTo>
                      <a:pt x="5134" y="564"/>
                    </a:lnTo>
                    <a:lnTo>
                      <a:pt x="5160" y="572"/>
                    </a:lnTo>
                    <a:lnTo>
                      <a:pt x="5187" y="580"/>
                    </a:lnTo>
                    <a:lnTo>
                      <a:pt x="5226" y="584"/>
                    </a:lnTo>
                    <a:lnTo>
                      <a:pt x="5253" y="588"/>
                    </a:lnTo>
                    <a:lnTo>
                      <a:pt x="5266" y="596"/>
                    </a:lnTo>
                    <a:lnTo>
                      <a:pt x="5292" y="600"/>
                    </a:lnTo>
                    <a:lnTo>
                      <a:pt x="5306" y="604"/>
                    </a:lnTo>
                    <a:lnTo>
                      <a:pt x="5332" y="608"/>
                    </a:lnTo>
                    <a:lnTo>
                      <a:pt x="5359" y="612"/>
                    </a:lnTo>
                    <a:lnTo>
                      <a:pt x="5398" y="612"/>
                    </a:lnTo>
                    <a:lnTo>
                      <a:pt x="5398" y="588"/>
                    </a:lnTo>
                    <a:lnTo>
                      <a:pt x="5398" y="564"/>
                    </a:lnTo>
                    <a:lnTo>
                      <a:pt x="5385" y="539"/>
                    </a:lnTo>
                    <a:lnTo>
                      <a:pt x="5359" y="519"/>
                    </a:lnTo>
                    <a:lnTo>
                      <a:pt x="5306" y="474"/>
                    </a:lnTo>
                    <a:lnTo>
                      <a:pt x="5226" y="434"/>
                    </a:lnTo>
                    <a:lnTo>
                      <a:pt x="5134" y="393"/>
                    </a:lnTo>
                    <a:lnTo>
                      <a:pt x="5028" y="357"/>
                    </a:lnTo>
                    <a:lnTo>
                      <a:pt x="4922" y="320"/>
                    </a:lnTo>
                    <a:lnTo>
                      <a:pt x="4816" y="288"/>
                    </a:lnTo>
                    <a:lnTo>
                      <a:pt x="4723" y="271"/>
                    </a:lnTo>
                    <a:lnTo>
                      <a:pt x="4631" y="259"/>
                    </a:lnTo>
                    <a:lnTo>
                      <a:pt x="4551" y="243"/>
                    </a:lnTo>
                    <a:lnTo>
                      <a:pt x="4459" y="231"/>
                    </a:lnTo>
                    <a:lnTo>
                      <a:pt x="4366" y="219"/>
                    </a:lnTo>
                    <a:lnTo>
                      <a:pt x="4274" y="207"/>
                    </a:lnTo>
                    <a:lnTo>
                      <a:pt x="4181" y="198"/>
                    </a:lnTo>
                    <a:lnTo>
                      <a:pt x="4088" y="190"/>
                    </a:lnTo>
                    <a:lnTo>
                      <a:pt x="4022" y="186"/>
                    </a:lnTo>
                    <a:lnTo>
                      <a:pt x="3956" y="186"/>
                    </a:lnTo>
                    <a:lnTo>
                      <a:pt x="3877" y="182"/>
                    </a:lnTo>
                    <a:lnTo>
                      <a:pt x="3811" y="174"/>
                    </a:lnTo>
                    <a:lnTo>
                      <a:pt x="3744" y="170"/>
                    </a:lnTo>
                    <a:lnTo>
                      <a:pt x="3678" y="166"/>
                    </a:lnTo>
                    <a:lnTo>
                      <a:pt x="3625" y="158"/>
                    </a:lnTo>
                    <a:lnTo>
                      <a:pt x="3572" y="154"/>
                    </a:lnTo>
                    <a:lnTo>
                      <a:pt x="3519" y="146"/>
                    </a:lnTo>
                    <a:lnTo>
                      <a:pt x="3467" y="142"/>
                    </a:lnTo>
                    <a:lnTo>
                      <a:pt x="3414" y="134"/>
                    </a:lnTo>
                    <a:lnTo>
                      <a:pt x="3374" y="125"/>
                    </a:lnTo>
                    <a:lnTo>
                      <a:pt x="3347" y="117"/>
                    </a:lnTo>
                    <a:lnTo>
                      <a:pt x="3308" y="105"/>
                    </a:lnTo>
                    <a:lnTo>
                      <a:pt x="3281" y="93"/>
                    </a:lnTo>
                    <a:lnTo>
                      <a:pt x="3255" y="81"/>
                    </a:lnTo>
                    <a:lnTo>
                      <a:pt x="3228" y="85"/>
                    </a:lnTo>
                    <a:lnTo>
                      <a:pt x="3215" y="85"/>
                    </a:lnTo>
                    <a:lnTo>
                      <a:pt x="3189" y="89"/>
                    </a:lnTo>
                    <a:lnTo>
                      <a:pt x="3162" y="89"/>
                    </a:lnTo>
                    <a:lnTo>
                      <a:pt x="3136" y="89"/>
                    </a:lnTo>
                    <a:lnTo>
                      <a:pt x="3123" y="89"/>
                    </a:lnTo>
                    <a:lnTo>
                      <a:pt x="3096" y="89"/>
                    </a:lnTo>
                    <a:lnTo>
                      <a:pt x="3070" y="89"/>
                    </a:lnTo>
                    <a:lnTo>
                      <a:pt x="3070" y="85"/>
                    </a:lnTo>
                    <a:lnTo>
                      <a:pt x="3070" y="81"/>
                    </a:lnTo>
                    <a:lnTo>
                      <a:pt x="3083" y="73"/>
                    </a:lnTo>
                    <a:lnTo>
                      <a:pt x="3096" y="69"/>
                    </a:lnTo>
                    <a:lnTo>
                      <a:pt x="3109" y="65"/>
                    </a:lnTo>
                    <a:lnTo>
                      <a:pt x="3123" y="60"/>
                    </a:lnTo>
                    <a:lnTo>
                      <a:pt x="3136" y="56"/>
                    </a:lnTo>
                    <a:lnTo>
                      <a:pt x="3136" y="56"/>
                    </a:lnTo>
                    <a:lnTo>
                      <a:pt x="3175" y="52"/>
                    </a:lnTo>
                    <a:lnTo>
                      <a:pt x="3215" y="48"/>
                    </a:lnTo>
                    <a:lnTo>
                      <a:pt x="3255" y="44"/>
                    </a:lnTo>
                    <a:lnTo>
                      <a:pt x="3295" y="40"/>
                    </a:lnTo>
                    <a:lnTo>
                      <a:pt x="3334" y="36"/>
                    </a:lnTo>
                    <a:lnTo>
                      <a:pt x="3374" y="28"/>
                    </a:lnTo>
                    <a:lnTo>
                      <a:pt x="3414" y="24"/>
                    </a:lnTo>
                    <a:lnTo>
                      <a:pt x="3440" y="16"/>
                    </a:lnTo>
                    <a:lnTo>
                      <a:pt x="3453" y="16"/>
                    </a:lnTo>
                    <a:lnTo>
                      <a:pt x="3467" y="16"/>
                    </a:lnTo>
                    <a:lnTo>
                      <a:pt x="3480" y="16"/>
                    </a:lnTo>
                    <a:lnTo>
                      <a:pt x="3493" y="12"/>
                    </a:lnTo>
                    <a:lnTo>
                      <a:pt x="3506" y="12"/>
                    </a:lnTo>
                    <a:lnTo>
                      <a:pt x="3519" y="8"/>
                    </a:lnTo>
                    <a:lnTo>
                      <a:pt x="3519" y="8"/>
                    </a:lnTo>
                    <a:lnTo>
                      <a:pt x="3519" y="0"/>
                    </a:lnTo>
                    <a:lnTo>
                      <a:pt x="3467" y="0"/>
                    </a:lnTo>
                    <a:lnTo>
                      <a:pt x="3414" y="4"/>
                    </a:lnTo>
                    <a:lnTo>
                      <a:pt x="3347" y="8"/>
                    </a:lnTo>
                    <a:lnTo>
                      <a:pt x="3295" y="12"/>
                    </a:lnTo>
                    <a:lnTo>
                      <a:pt x="3228" y="20"/>
                    </a:lnTo>
                    <a:lnTo>
                      <a:pt x="3175" y="24"/>
                    </a:lnTo>
                    <a:lnTo>
                      <a:pt x="3109" y="32"/>
                    </a:lnTo>
                    <a:lnTo>
                      <a:pt x="3056" y="36"/>
                    </a:lnTo>
                    <a:lnTo>
                      <a:pt x="2977" y="44"/>
                    </a:lnTo>
                    <a:lnTo>
                      <a:pt x="2911" y="52"/>
                    </a:lnTo>
                    <a:lnTo>
                      <a:pt x="2831" y="60"/>
                    </a:lnTo>
                    <a:lnTo>
                      <a:pt x="2765" y="69"/>
                    </a:lnTo>
                    <a:lnTo>
                      <a:pt x="2686" y="73"/>
                    </a:lnTo>
                    <a:lnTo>
                      <a:pt x="2620" y="77"/>
                    </a:lnTo>
                    <a:lnTo>
                      <a:pt x="2540" y="85"/>
                    </a:lnTo>
                    <a:lnTo>
                      <a:pt x="2474" y="89"/>
                    </a:lnTo>
                    <a:lnTo>
                      <a:pt x="2448" y="93"/>
                    </a:lnTo>
                    <a:lnTo>
                      <a:pt x="2408" y="93"/>
                    </a:lnTo>
                    <a:lnTo>
                      <a:pt x="2382" y="97"/>
                    </a:lnTo>
                    <a:lnTo>
                      <a:pt x="2342" y="105"/>
                    </a:lnTo>
                    <a:lnTo>
                      <a:pt x="2315" y="109"/>
                    </a:lnTo>
                    <a:lnTo>
                      <a:pt x="2289" y="109"/>
                    </a:lnTo>
                    <a:lnTo>
                      <a:pt x="2262" y="113"/>
                    </a:lnTo>
                    <a:lnTo>
                      <a:pt x="2236" y="113"/>
                    </a:lnTo>
                    <a:lnTo>
                      <a:pt x="2196" y="117"/>
                    </a:lnTo>
                    <a:lnTo>
                      <a:pt x="2170" y="117"/>
                    </a:lnTo>
                    <a:lnTo>
                      <a:pt x="2130" y="121"/>
                    </a:lnTo>
                    <a:lnTo>
                      <a:pt x="2104" y="125"/>
                    </a:lnTo>
                    <a:lnTo>
                      <a:pt x="2077" y="129"/>
                    </a:lnTo>
                    <a:lnTo>
                      <a:pt x="2051" y="134"/>
                    </a:lnTo>
                    <a:lnTo>
                      <a:pt x="2011" y="138"/>
                    </a:lnTo>
                    <a:lnTo>
                      <a:pt x="1971" y="142"/>
                    </a:lnTo>
                    <a:lnTo>
                      <a:pt x="1892" y="158"/>
                    </a:lnTo>
                    <a:lnTo>
                      <a:pt x="1813" y="170"/>
                    </a:lnTo>
                    <a:lnTo>
                      <a:pt x="1733" y="182"/>
                    </a:lnTo>
                    <a:lnTo>
                      <a:pt x="1641" y="194"/>
                    </a:lnTo>
                    <a:lnTo>
                      <a:pt x="1548" y="207"/>
                    </a:lnTo>
                    <a:lnTo>
                      <a:pt x="1469" y="223"/>
                    </a:lnTo>
                    <a:lnTo>
                      <a:pt x="1402" y="235"/>
                    </a:lnTo>
                    <a:lnTo>
                      <a:pt x="1336" y="255"/>
                    </a:lnTo>
                    <a:lnTo>
                      <a:pt x="1323" y="255"/>
                    </a:lnTo>
                    <a:lnTo>
                      <a:pt x="1310" y="255"/>
                    </a:lnTo>
                    <a:lnTo>
                      <a:pt x="1297" y="251"/>
                    </a:lnTo>
                    <a:lnTo>
                      <a:pt x="1297" y="251"/>
                    </a:lnTo>
                    <a:lnTo>
                      <a:pt x="1283" y="247"/>
                    </a:lnTo>
                    <a:lnTo>
                      <a:pt x="1283" y="243"/>
                    </a:lnTo>
                    <a:lnTo>
                      <a:pt x="1283" y="239"/>
                    </a:lnTo>
                    <a:lnTo>
                      <a:pt x="1270" y="235"/>
                    </a:lnTo>
                    <a:lnTo>
                      <a:pt x="1297" y="231"/>
                    </a:lnTo>
                    <a:lnTo>
                      <a:pt x="1323" y="227"/>
                    </a:lnTo>
                    <a:lnTo>
                      <a:pt x="1336" y="219"/>
                    </a:lnTo>
                    <a:lnTo>
                      <a:pt x="1336" y="211"/>
                    </a:lnTo>
                    <a:lnTo>
                      <a:pt x="1350" y="202"/>
                    </a:lnTo>
                    <a:lnTo>
                      <a:pt x="1350" y="194"/>
                    </a:lnTo>
                    <a:lnTo>
                      <a:pt x="1350" y="186"/>
                    </a:lnTo>
                    <a:lnTo>
                      <a:pt x="1350" y="178"/>
                    </a:lnTo>
                    <a:lnTo>
                      <a:pt x="1350" y="174"/>
                    </a:lnTo>
                    <a:lnTo>
                      <a:pt x="1350" y="174"/>
                    </a:lnTo>
                    <a:lnTo>
                      <a:pt x="1350" y="170"/>
                    </a:lnTo>
                    <a:lnTo>
                      <a:pt x="1350" y="170"/>
                    </a:lnTo>
                    <a:lnTo>
                      <a:pt x="1350" y="166"/>
                    </a:lnTo>
                    <a:lnTo>
                      <a:pt x="1350" y="166"/>
                    </a:lnTo>
                    <a:lnTo>
                      <a:pt x="1350" y="166"/>
                    </a:lnTo>
                    <a:lnTo>
                      <a:pt x="1350" y="166"/>
                    </a:lnTo>
                    <a:lnTo>
                      <a:pt x="1350" y="162"/>
                    </a:lnTo>
                    <a:lnTo>
                      <a:pt x="1363" y="158"/>
                    </a:lnTo>
                    <a:lnTo>
                      <a:pt x="1376" y="158"/>
                    </a:lnTo>
                    <a:lnTo>
                      <a:pt x="1389" y="154"/>
                    </a:lnTo>
                    <a:lnTo>
                      <a:pt x="1389" y="150"/>
                    </a:lnTo>
                    <a:lnTo>
                      <a:pt x="1402" y="146"/>
                    </a:lnTo>
                    <a:lnTo>
                      <a:pt x="1402" y="142"/>
                    </a:lnTo>
                    <a:lnTo>
                      <a:pt x="1389" y="138"/>
                    </a:lnTo>
                    <a:lnTo>
                      <a:pt x="1006" y="251"/>
                    </a:lnTo>
                    <a:lnTo>
                      <a:pt x="754" y="422"/>
                    </a:lnTo>
                    <a:lnTo>
                      <a:pt x="93" y="466"/>
                    </a:lnTo>
                    <a:lnTo>
                      <a:pt x="437" y="499"/>
                    </a:lnTo>
                    <a:lnTo>
                      <a:pt x="450" y="507"/>
                    </a:lnTo>
                    <a:lnTo>
                      <a:pt x="450" y="511"/>
                    </a:lnTo>
                    <a:lnTo>
                      <a:pt x="437" y="515"/>
                    </a:lnTo>
                    <a:lnTo>
                      <a:pt x="423" y="519"/>
                    </a:lnTo>
                    <a:lnTo>
                      <a:pt x="410" y="523"/>
                    </a:lnTo>
                    <a:lnTo>
                      <a:pt x="384" y="523"/>
                    </a:lnTo>
                    <a:lnTo>
                      <a:pt x="370" y="527"/>
                    </a:lnTo>
                    <a:lnTo>
                      <a:pt x="357" y="531"/>
                    </a:lnTo>
                    <a:lnTo>
                      <a:pt x="317" y="535"/>
                    </a:lnTo>
                    <a:lnTo>
                      <a:pt x="291" y="539"/>
                    </a:lnTo>
                    <a:lnTo>
                      <a:pt x="265" y="539"/>
                    </a:lnTo>
                    <a:lnTo>
                      <a:pt x="238" y="543"/>
                    </a:lnTo>
                    <a:lnTo>
                      <a:pt x="225" y="543"/>
                    </a:lnTo>
                    <a:lnTo>
                      <a:pt x="198" y="547"/>
                    </a:lnTo>
                    <a:lnTo>
                      <a:pt x="172" y="551"/>
                    </a:lnTo>
                    <a:lnTo>
                      <a:pt x="145" y="555"/>
                    </a:lnTo>
                    <a:lnTo>
                      <a:pt x="159" y="555"/>
                    </a:lnTo>
                    <a:lnTo>
                      <a:pt x="159" y="555"/>
                    </a:lnTo>
                    <a:lnTo>
                      <a:pt x="172" y="560"/>
                    </a:lnTo>
                    <a:lnTo>
                      <a:pt x="172" y="560"/>
                    </a:lnTo>
                    <a:lnTo>
                      <a:pt x="172" y="564"/>
                    </a:lnTo>
                    <a:lnTo>
                      <a:pt x="185" y="564"/>
                    </a:lnTo>
                    <a:lnTo>
                      <a:pt x="198" y="564"/>
                    </a:lnTo>
                    <a:lnTo>
                      <a:pt x="212" y="568"/>
                    </a:lnTo>
                    <a:lnTo>
                      <a:pt x="0" y="645"/>
                    </a:lnTo>
                    <a:lnTo>
                      <a:pt x="13" y="645"/>
                    </a:lnTo>
                    <a:lnTo>
                      <a:pt x="26" y="649"/>
                    </a:lnTo>
                    <a:lnTo>
                      <a:pt x="53" y="653"/>
                    </a:lnTo>
                    <a:lnTo>
                      <a:pt x="66" y="657"/>
                    </a:lnTo>
                    <a:lnTo>
                      <a:pt x="79" y="657"/>
                    </a:lnTo>
                    <a:lnTo>
                      <a:pt x="79" y="665"/>
                    </a:lnTo>
                    <a:lnTo>
                      <a:pt x="93" y="669"/>
                    </a:lnTo>
                    <a:lnTo>
                      <a:pt x="93" y="673"/>
                    </a:lnTo>
                    <a:lnTo>
                      <a:pt x="93" y="677"/>
                    </a:lnTo>
                    <a:lnTo>
                      <a:pt x="79" y="677"/>
                    </a:lnTo>
                    <a:lnTo>
                      <a:pt x="79" y="681"/>
                    </a:lnTo>
                    <a:lnTo>
                      <a:pt x="79" y="681"/>
                    </a:lnTo>
                    <a:lnTo>
                      <a:pt x="79" y="681"/>
                    </a:lnTo>
                    <a:lnTo>
                      <a:pt x="66" y="681"/>
                    </a:lnTo>
                    <a:lnTo>
                      <a:pt x="66" y="685"/>
                    </a:lnTo>
                    <a:lnTo>
                      <a:pt x="66" y="685"/>
                    </a:lnTo>
                    <a:lnTo>
                      <a:pt x="119" y="685"/>
                    </a:lnTo>
                    <a:lnTo>
                      <a:pt x="185" y="681"/>
                    </a:lnTo>
                    <a:lnTo>
                      <a:pt x="251" y="673"/>
                    </a:lnTo>
                    <a:lnTo>
                      <a:pt x="317" y="669"/>
                    </a:lnTo>
                    <a:lnTo>
                      <a:pt x="384" y="665"/>
                    </a:lnTo>
                    <a:lnTo>
                      <a:pt x="450" y="661"/>
                    </a:lnTo>
                    <a:lnTo>
                      <a:pt x="516" y="665"/>
                    </a:lnTo>
                    <a:lnTo>
                      <a:pt x="569" y="673"/>
                    </a:lnTo>
                    <a:lnTo>
                      <a:pt x="662" y="681"/>
                    </a:lnTo>
                    <a:lnTo>
                      <a:pt x="754" y="697"/>
                    </a:lnTo>
                    <a:lnTo>
                      <a:pt x="820" y="714"/>
                    </a:lnTo>
                    <a:lnTo>
                      <a:pt x="900" y="734"/>
                    </a:lnTo>
                    <a:lnTo>
                      <a:pt x="953" y="754"/>
                    </a:lnTo>
                    <a:lnTo>
                      <a:pt x="1019" y="779"/>
                    </a:lnTo>
                    <a:lnTo>
                      <a:pt x="1072" y="799"/>
                    </a:lnTo>
                    <a:lnTo>
                      <a:pt x="1125" y="823"/>
                    </a:lnTo>
                    <a:lnTo>
                      <a:pt x="1125" y="835"/>
                    </a:lnTo>
                    <a:lnTo>
                      <a:pt x="1138" y="852"/>
                    </a:lnTo>
                    <a:lnTo>
                      <a:pt x="1151" y="860"/>
                    </a:lnTo>
                    <a:lnTo>
                      <a:pt x="1151" y="872"/>
                    </a:lnTo>
                    <a:lnTo>
                      <a:pt x="1164" y="884"/>
                    </a:lnTo>
                    <a:lnTo>
                      <a:pt x="1178" y="892"/>
                    </a:lnTo>
                    <a:lnTo>
                      <a:pt x="1191" y="904"/>
                    </a:lnTo>
                    <a:lnTo>
                      <a:pt x="1191" y="917"/>
                    </a:lnTo>
                    <a:lnTo>
                      <a:pt x="1204" y="925"/>
                    </a:lnTo>
                    <a:lnTo>
                      <a:pt x="1217" y="929"/>
                    </a:lnTo>
                    <a:lnTo>
                      <a:pt x="1230" y="937"/>
                    </a:lnTo>
                    <a:lnTo>
                      <a:pt x="1244" y="945"/>
                    </a:lnTo>
                    <a:lnTo>
                      <a:pt x="1244" y="949"/>
                    </a:lnTo>
                    <a:lnTo>
                      <a:pt x="1257" y="953"/>
                    </a:lnTo>
                    <a:lnTo>
                      <a:pt x="1270" y="961"/>
                    </a:lnTo>
                    <a:lnTo>
                      <a:pt x="1270" y="965"/>
                    </a:lnTo>
                    <a:close/>
                  </a:path>
                </a:pathLst>
              </a:custGeom>
              <a:solidFill>
                <a:srgbClr val="FFD966"/>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9" name="Freeform 32"/>
              <p:cNvSpPr>
                <a:spLocks/>
              </p:cNvSpPr>
              <p:nvPr/>
            </p:nvSpPr>
            <p:spPr bwMode="auto">
              <a:xfrm>
                <a:off x="8557" y="5146"/>
                <a:ext cx="464" cy="121"/>
              </a:xfrm>
              <a:custGeom>
                <a:avLst/>
                <a:gdLst/>
                <a:ahLst/>
                <a:cxnLst>
                  <a:cxn ang="0">
                    <a:pos x="67" y="117"/>
                  </a:cxn>
                  <a:cxn ang="0">
                    <a:pos x="133" y="121"/>
                  </a:cxn>
                  <a:cxn ang="0">
                    <a:pos x="186" y="117"/>
                  </a:cxn>
                  <a:cxn ang="0">
                    <a:pos x="239" y="113"/>
                  </a:cxn>
                  <a:cxn ang="0">
                    <a:pos x="278" y="105"/>
                  </a:cxn>
                  <a:cxn ang="0">
                    <a:pos x="331" y="97"/>
                  </a:cxn>
                  <a:cxn ang="0">
                    <a:pos x="371" y="85"/>
                  </a:cxn>
                  <a:cxn ang="0">
                    <a:pos x="424" y="77"/>
                  </a:cxn>
                  <a:cxn ang="0">
                    <a:pos x="464" y="65"/>
                  </a:cxn>
                  <a:cxn ang="0">
                    <a:pos x="464" y="52"/>
                  </a:cxn>
                  <a:cxn ang="0">
                    <a:pos x="437" y="40"/>
                  </a:cxn>
                  <a:cxn ang="0">
                    <a:pos x="411" y="32"/>
                  </a:cxn>
                  <a:cxn ang="0">
                    <a:pos x="384" y="24"/>
                  </a:cxn>
                  <a:cxn ang="0">
                    <a:pos x="344" y="16"/>
                  </a:cxn>
                  <a:cxn ang="0">
                    <a:pos x="305" y="12"/>
                  </a:cxn>
                  <a:cxn ang="0">
                    <a:pos x="265" y="4"/>
                  </a:cxn>
                  <a:cxn ang="0">
                    <a:pos x="239" y="0"/>
                  </a:cxn>
                  <a:cxn ang="0">
                    <a:pos x="225" y="28"/>
                  </a:cxn>
                  <a:cxn ang="0">
                    <a:pos x="0" y="105"/>
                  </a:cxn>
                  <a:cxn ang="0">
                    <a:pos x="14" y="109"/>
                  </a:cxn>
                  <a:cxn ang="0">
                    <a:pos x="14" y="109"/>
                  </a:cxn>
                  <a:cxn ang="0">
                    <a:pos x="27" y="109"/>
                  </a:cxn>
                  <a:cxn ang="0">
                    <a:pos x="40" y="109"/>
                  </a:cxn>
                  <a:cxn ang="0">
                    <a:pos x="40" y="109"/>
                  </a:cxn>
                  <a:cxn ang="0">
                    <a:pos x="53" y="113"/>
                  </a:cxn>
                  <a:cxn ang="0">
                    <a:pos x="67" y="113"/>
                  </a:cxn>
                  <a:cxn ang="0">
                    <a:pos x="67" y="117"/>
                  </a:cxn>
                </a:cxnLst>
                <a:rect l="0" t="0" r="r" b="b"/>
                <a:pathLst>
                  <a:path w="464" h="121">
                    <a:moveTo>
                      <a:pt x="67" y="117"/>
                    </a:moveTo>
                    <a:lnTo>
                      <a:pt x="133" y="121"/>
                    </a:lnTo>
                    <a:lnTo>
                      <a:pt x="186" y="117"/>
                    </a:lnTo>
                    <a:lnTo>
                      <a:pt x="239" y="113"/>
                    </a:lnTo>
                    <a:lnTo>
                      <a:pt x="278" y="105"/>
                    </a:lnTo>
                    <a:lnTo>
                      <a:pt x="331" y="97"/>
                    </a:lnTo>
                    <a:lnTo>
                      <a:pt x="371" y="85"/>
                    </a:lnTo>
                    <a:lnTo>
                      <a:pt x="424" y="77"/>
                    </a:lnTo>
                    <a:lnTo>
                      <a:pt x="464" y="65"/>
                    </a:lnTo>
                    <a:lnTo>
                      <a:pt x="464" y="52"/>
                    </a:lnTo>
                    <a:lnTo>
                      <a:pt x="437" y="40"/>
                    </a:lnTo>
                    <a:lnTo>
                      <a:pt x="411" y="32"/>
                    </a:lnTo>
                    <a:lnTo>
                      <a:pt x="384" y="24"/>
                    </a:lnTo>
                    <a:lnTo>
                      <a:pt x="344" y="16"/>
                    </a:lnTo>
                    <a:lnTo>
                      <a:pt x="305" y="12"/>
                    </a:lnTo>
                    <a:lnTo>
                      <a:pt x="265" y="4"/>
                    </a:lnTo>
                    <a:lnTo>
                      <a:pt x="239" y="0"/>
                    </a:lnTo>
                    <a:lnTo>
                      <a:pt x="225" y="28"/>
                    </a:lnTo>
                    <a:lnTo>
                      <a:pt x="0" y="105"/>
                    </a:lnTo>
                    <a:lnTo>
                      <a:pt x="14" y="109"/>
                    </a:lnTo>
                    <a:lnTo>
                      <a:pt x="14" y="109"/>
                    </a:lnTo>
                    <a:lnTo>
                      <a:pt x="27" y="109"/>
                    </a:lnTo>
                    <a:lnTo>
                      <a:pt x="40" y="109"/>
                    </a:lnTo>
                    <a:lnTo>
                      <a:pt x="40" y="109"/>
                    </a:lnTo>
                    <a:lnTo>
                      <a:pt x="53" y="113"/>
                    </a:lnTo>
                    <a:lnTo>
                      <a:pt x="67" y="113"/>
                    </a:lnTo>
                    <a:lnTo>
                      <a:pt x="67" y="117"/>
                    </a:lnTo>
                    <a:close/>
                  </a:path>
                </a:pathLst>
              </a:custGeom>
              <a:solidFill>
                <a:srgbClr val="FFCF2B"/>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0" name="Freeform 33"/>
              <p:cNvSpPr>
                <a:spLocks/>
              </p:cNvSpPr>
              <p:nvPr/>
            </p:nvSpPr>
            <p:spPr bwMode="auto">
              <a:xfrm>
                <a:off x="7618" y="4979"/>
                <a:ext cx="13" cy="4"/>
              </a:xfrm>
              <a:custGeom>
                <a:avLst/>
                <a:gdLst/>
                <a:ahLst/>
                <a:cxnLst>
                  <a:cxn ang="0">
                    <a:pos x="0" y="4"/>
                  </a:cxn>
                  <a:cxn ang="0">
                    <a:pos x="0" y="4"/>
                  </a:cxn>
                  <a:cxn ang="0">
                    <a:pos x="0" y="0"/>
                  </a:cxn>
                  <a:cxn ang="0">
                    <a:pos x="0" y="0"/>
                  </a:cxn>
                  <a:cxn ang="0">
                    <a:pos x="13" y="0"/>
                  </a:cxn>
                  <a:cxn ang="0">
                    <a:pos x="13" y="0"/>
                  </a:cxn>
                  <a:cxn ang="0">
                    <a:pos x="13" y="0"/>
                  </a:cxn>
                  <a:cxn ang="0">
                    <a:pos x="13" y="0"/>
                  </a:cxn>
                  <a:cxn ang="0">
                    <a:pos x="13" y="0"/>
                  </a:cxn>
                  <a:cxn ang="0">
                    <a:pos x="13" y="0"/>
                  </a:cxn>
                  <a:cxn ang="0">
                    <a:pos x="13" y="0"/>
                  </a:cxn>
                  <a:cxn ang="0">
                    <a:pos x="13" y="0"/>
                  </a:cxn>
                  <a:cxn ang="0">
                    <a:pos x="13" y="0"/>
                  </a:cxn>
                  <a:cxn ang="0">
                    <a:pos x="0" y="0"/>
                  </a:cxn>
                  <a:cxn ang="0">
                    <a:pos x="0" y="0"/>
                  </a:cxn>
                  <a:cxn ang="0">
                    <a:pos x="0" y="4"/>
                  </a:cxn>
                  <a:cxn ang="0">
                    <a:pos x="0" y="4"/>
                  </a:cxn>
                </a:cxnLst>
                <a:rect l="0" t="0" r="r" b="b"/>
                <a:pathLst>
                  <a:path w="13" h="4">
                    <a:moveTo>
                      <a:pt x="0" y="4"/>
                    </a:moveTo>
                    <a:lnTo>
                      <a:pt x="0" y="4"/>
                    </a:lnTo>
                    <a:lnTo>
                      <a:pt x="0" y="0"/>
                    </a:lnTo>
                    <a:lnTo>
                      <a:pt x="0" y="0"/>
                    </a:lnTo>
                    <a:lnTo>
                      <a:pt x="13" y="0"/>
                    </a:lnTo>
                    <a:lnTo>
                      <a:pt x="13" y="0"/>
                    </a:lnTo>
                    <a:lnTo>
                      <a:pt x="13" y="0"/>
                    </a:lnTo>
                    <a:lnTo>
                      <a:pt x="13" y="0"/>
                    </a:lnTo>
                    <a:lnTo>
                      <a:pt x="13" y="0"/>
                    </a:lnTo>
                    <a:lnTo>
                      <a:pt x="13" y="0"/>
                    </a:lnTo>
                    <a:lnTo>
                      <a:pt x="13" y="0"/>
                    </a:lnTo>
                    <a:lnTo>
                      <a:pt x="13" y="0"/>
                    </a:lnTo>
                    <a:lnTo>
                      <a:pt x="13" y="0"/>
                    </a:lnTo>
                    <a:lnTo>
                      <a:pt x="0" y="0"/>
                    </a:lnTo>
                    <a:lnTo>
                      <a:pt x="0" y="0"/>
                    </a:lnTo>
                    <a:lnTo>
                      <a:pt x="0" y="4"/>
                    </a:lnTo>
                    <a:lnTo>
                      <a:pt x="0" y="4"/>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7" name="TextBox 6"/>
            <p:cNvSpPr txBox="1"/>
            <p:nvPr/>
          </p:nvSpPr>
          <p:spPr>
            <a:xfrm rot="239934">
              <a:off x="7241422" y="1829425"/>
              <a:ext cx="1969465" cy="1015663"/>
            </a:xfrm>
            <a:prstGeom prst="rect">
              <a:avLst/>
            </a:prstGeom>
            <a:noFill/>
            <a:scene3d>
              <a:camera prst="orthographicFront">
                <a:rot lat="0" lon="0" rev="0"/>
              </a:camera>
              <a:lightRig rig="threePt" dir="t"/>
            </a:scene3d>
          </p:spPr>
          <p:txBody>
            <a:bodyPr wrap="square" rtlCol="0">
              <a:spAutoFit/>
            </a:bodyPr>
            <a:lstStyle/>
            <a:p>
              <a:pPr algn="ctr"/>
              <a:r>
                <a:rPr lang="en-US" sz="6000" b="1" dirty="0" smtClean="0">
                  <a:solidFill>
                    <a:schemeClr val="accent6">
                      <a:lumMod val="75000"/>
                    </a:schemeClr>
                  </a:solidFill>
                  <a:latin typeface="Papyrus" pitchFamily="66" charset="0"/>
                </a:rPr>
                <a:t>God</a:t>
              </a:r>
              <a:endParaRPr lang="en-US" sz="6000" b="1" dirty="0">
                <a:solidFill>
                  <a:schemeClr val="accent6">
                    <a:lumMod val="75000"/>
                  </a:schemeClr>
                </a:solidFill>
                <a:latin typeface="Papyrus" pitchFamily="66" charset="0"/>
              </a:endParaRPr>
            </a:p>
          </p:txBody>
        </p:sp>
      </p:grpSp>
      <p:grpSp>
        <p:nvGrpSpPr>
          <p:cNvPr id="31" name="Group 30"/>
          <p:cNvGrpSpPr/>
          <p:nvPr/>
        </p:nvGrpSpPr>
        <p:grpSpPr>
          <a:xfrm>
            <a:off x="3155795" y="6478859"/>
            <a:ext cx="2743200" cy="521740"/>
            <a:chOff x="3155795" y="6478859"/>
            <a:chExt cx="2743200" cy="521740"/>
          </a:xfrm>
        </p:grpSpPr>
        <p:sp>
          <p:nvSpPr>
            <p:cNvPr id="32" name="Freeform 31"/>
            <p:cNvSpPr/>
            <p:nvPr/>
          </p:nvSpPr>
          <p:spPr>
            <a:xfrm>
              <a:off x="3155795" y="6478859"/>
              <a:ext cx="2743200" cy="521740"/>
            </a:xfrm>
            <a:custGeom>
              <a:avLst/>
              <a:gdLst>
                <a:gd name="connsiteX0" fmla="*/ 122664 w 2743200"/>
                <a:gd name="connsiteY0" fmla="*/ 356839 h 521740"/>
                <a:gd name="connsiteX1" fmla="*/ 144966 w 2743200"/>
                <a:gd name="connsiteY1" fmla="*/ 267629 h 521740"/>
                <a:gd name="connsiteX2" fmla="*/ 211873 w 2743200"/>
                <a:gd name="connsiteY2" fmla="*/ 178419 h 521740"/>
                <a:gd name="connsiteX3" fmla="*/ 245327 w 2743200"/>
                <a:gd name="connsiteY3" fmla="*/ 167268 h 521740"/>
                <a:gd name="connsiteX4" fmla="*/ 267629 w 2743200"/>
                <a:gd name="connsiteY4" fmla="*/ 133814 h 521740"/>
                <a:gd name="connsiteX5" fmla="*/ 345688 w 2743200"/>
                <a:gd name="connsiteY5" fmla="*/ 100361 h 521740"/>
                <a:gd name="connsiteX6" fmla="*/ 367990 w 2743200"/>
                <a:gd name="connsiteY6" fmla="*/ 78058 h 521740"/>
                <a:gd name="connsiteX7" fmla="*/ 401444 w 2743200"/>
                <a:gd name="connsiteY7" fmla="*/ 66907 h 521740"/>
                <a:gd name="connsiteX8" fmla="*/ 624468 w 2743200"/>
                <a:gd name="connsiteY8" fmla="*/ 78058 h 521740"/>
                <a:gd name="connsiteX9" fmla="*/ 702527 w 2743200"/>
                <a:gd name="connsiteY9" fmla="*/ 111512 h 521740"/>
                <a:gd name="connsiteX10" fmla="*/ 769434 w 2743200"/>
                <a:gd name="connsiteY10" fmla="*/ 144965 h 521740"/>
                <a:gd name="connsiteX11" fmla="*/ 791737 w 2743200"/>
                <a:gd name="connsiteY11" fmla="*/ 167268 h 521740"/>
                <a:gd name="connsiteX12" fmla="*/ 858644 w 2743200"/>
                <a:gd name="connsiteY12" fmla="*/ 189570 h 521740"/>
                <a:gd name="connsiteX13" fmla="*/ 981307 w 2743200"/>
                <a:gd name="connsiteY13" fmla="*/ 178419 h 521740"/>
                <a:gd name="connsiteX14" fmla="*/ 1048215 w 2743200"/>
                <a:gd name="connsiteY14" fmla="*/ 133814 h 521740"/>
                <a:gd name="connsiteX15" fmla="*/ 1081668 w 2743200"/>
                <a:gd name="connsiteY15" fmla="*/ 111512 h 521740"/>
                <a:gd name="connsiteX16" fmla="*/ 1126273 w 2743200"/>
                <a:gd name="connsiteY16" fmla="*/ 55756 h 521740"/>
                <a:gd name="connsiteX17" fmla="*/ 1215483 w 2743200"/>
                <a:gd name="connsiteY17" fmla="*/ 11151 h 521740"/>
                <a:gd name="connsiteX18" fmla="*/ 1248937 w 2743200"/>
                <a:gd name="connsiteY18" fmla="*/ 0 h 521740"/>
                <a:gd name="connsiteX19" fmla="*/ 1338146 w 2743200"/>
                <a:gd name="connsiteY19" fmla="*/ 11151 h 521740"/>
                <a:gd name="connsiteX20" fmla="*/ 1405054 w 2743200"/>
                <a:gd name="connsiteY20" fmla="*/ 55756 h 521740"/>
                <a:gd name="connsiteX21" fmla="*/ 1438507 w 2743200"/>
                <a:gd name="connsiteY21" fmla="*/ 66907 h 521740"/>
                <a:gd name="connsiteX22" fmla="*/ 1471961 w 2743200"/>
                <a:gd name="connsiteY22" fmla="*/ 89209 h 521740"/>
                <a:gd name="connsiteX23" fmla="*/ 1538868 w 2743200"/>
                <a:gd name="connsiteY23" fmla="*/ 111512 h 521740"/>
                <a:gd name="connsiteX24" fmla="*/ 1561171 w 2743200"/>
                <a:gd name="connsiteY24" fmla="*/ 133814 h 521740"/>
                <a:gd name="connsiteX25" fmla="*/ 1683834 w 2743200"/>
                <a:gd name="connsiteY25" fmla="*/ 156117 h 521740"/>
                <a:gd name="connsiteX26" fmla="*/ 1806498 w 2743200"/>
                <a:gd name="connsiteY26" fmla="*/ 133814 h 521740"/>
                <a:gd name="connsiteX27" fmla="*/ 1839951 w 2743200"/>
                <a:gd name="connsiteY27" fmla="*/ 122663 h 521740"/>
                <a:gd name="connsiteX28" fmla="*/ 1906859 w 2743200"/>
                <a:gd name="connsiteY28" fmla="*/ 89209 h 521740"/>
                <a:gd name="connsiteX29" fmla="*/ 1940312 w 2743200"/>
                <a:gd name="connsiteY29" fmla="*/ 66907 h 521740"/>
                <a:gd name="connsiteX30" fmla="*/ 2051825 w 2743200"/>
                <a:gd name="connsiteY30" fmla="*/ 89209 h 521740"/>
                <a:gd name="connsiteX31" fmla="*/ 2107581 w 2743200"/>
                <a:gd name="connsiteY31" fmla="*/ 133814 h 521740"/>
                <a:gd name="connsiteX32" fmla="*/ 2152185 w 2743200"/>
                <a:gd name="connsiteY32" fmla="*/ 144965 h 521740"/>
                <a:gd name="connsiteX33" fmla="*/ 2185639 w 2743200"/>
                <a:gd name="connsiteY33" fmla="*/ 156117 h 521740"/>
                <a:gd name="connsiteX34" fmla="*/ 2308303 w 2743200"/>
                <a:gd name="connsiteY34" fmla="*/ 144965 h 521740"/>
                <a:gd name="connsiteX35" fmla="*/ 2341756 w 2743200"/>
                <a:gd name="connsiteY35" fmla="*/ 133814 h 521740"/>
                <a:gd name="connsiteX36" fmla="*/ 2442117 w 2743200"/>
                <a:gd name="connsiteY36" fmla="*/ 55756 h 521740"/>
                <a:gd name="connsiteX37" fmla="*/ 2542478 w 2743200"/>
                <a:gd name="connsiteY37" fmla="*/ 66907 h 521740"/>
                <a:gd name="connsiteX38" fmla="*/ 2598234 w 2743200"/>
                <a:gd name="connsiteY38" fmla="*/ 111512 h 521740"/>
                <a:gd name="connsiteX39" fmla="*/ 2642839 w 2743200"/>
                <a:gd name="connsiteY39" fmla="*/ 178419 h 521740"/>
                <a:gd name="connsiteX40" fmla="*/ 2709746 w 2743200"/>
                <a:gd name="connsiteY40" fmla="*/ 200721 h 521740"/>
                <a:gd name="connsiteX41" fmla="*/ 2743200 w 2743200"/>
                <a:gd name="connsiteY41" fmla="*/ 211873 h 521740"/>
                <a:gd name="connsiteX42" fmla="*/ 2732049 w 2743200"/>
                <a:gd name="connsiteY42" fmla="*/ 256478 h 521740"/>
                <a:gd name="connsiteX43" fmla="*/ 2709746 w 2743200"/>
                <a:gd name="connsiteY43" fmla="*/ 278780 h 521740"/>
                <a:gd name="connsiteX44" fmla="*/ 2698595 w 2743200"/>
                <a:gd name="connsiteY44" fmla="*/ 312234 h 521740"/>
                <a:gd name="connsiteX45" fmla="*/ 2698595 w 2743200"/>
                <a:gd name="connsiteY45" fmla="*/ 401443 h 521740"/>
                <a:gd name="connsiteX46" fmla="*/ 2665142 w 2743200"/>
                <a:gd name="connsiteY46" fmla="*/ 412595 h 521740"/>
                <a:gd name="connsiteX47" fmla="*/ 2642839 w 2743200"/>
                <a:gd name="connsiteY47" fmla="*/ 434897 h 521740"/>
                <a:gd name="connsiteX48" fmla="*/ 2486722 w 2743200"/>
                <a:gd name="connsiteY48" fmla="*/ 457200 h 521740"/>
                <a:gd name="connsiteX49" fmla="*/ 2185639 w 2743200"/>
                <a:gd name="connsiteY49" fmla="*/ 468351 h 521740"/>
                <a:gd name="connsiteX50" fmla="*/ 1984917 w 2743200"/>
                <a:gd name="connsiteY50" fmla="*/ 490653 h 521740"/>
                <a:gd name="connsiteX51" fmla="*/ 1940312 w 2743200"/>
                <a:gd name="connsiteY51" fmla="*/ 501804 h 521740"/>
                <a:gd name="connsiteX52" fmla="*/ 1862254 w 2743200"/>
                <a:gd name="connsiteY52" fmla="*/ 512956 h 521740"/>
                <a:gd name="connsiteX53" fmla="*/ 1561171 w 2743200"/>
                <a:gd name="connsiteY53" fmla="*/ 490653 h 521740"/>
                <a:gd name="connsiteX54" fmla="*/ 1483112 w 2743200"/>
                <a:gd name="connsiteY54" fmla="*/ 457200 h 521740"/>
                <a:gd name="connsiteX55" fmla="*/ 1393903 w 2743200"/>
                <a:gd name="connsiteY55" fmla="*/ 434897 h 521740"/>
                <a:gd name="connsiteX56" fmla="*/ 1360449 w 2743200"/>
                <a:gd name="connsiteY56" fmla="*/ 412595 h 521740"/>
                <a:gd name="connsiteX57" fmla="*/ 1315844 w 2743200"/>
                <a:gd name="connsiteY57" fmla="*/ 401443 h 521740"/>
                <a:gd name="connsiteX58" fmla="*/ 1237785 w 2743200"/>
                <a:gd name="connsiteY58" fmla="*/ 379141 h 521740"/>
                <a:gd name="connsiteX59" fmla="*/ 1048215 w 2743200"/>
                <a:gd name="connsiteY59" fmla="*/ 390292 h 521740"/>
                <a:gd name="connsiteX60" fmla="*/ 981307 w 2743200"/>
                <a:gd name="connsiteY60" fmla="*/ 412595 h 521740"/>
                <a:gd name="connsiteX61" fmla="*/ 892098 w 2743200"/>
                <a:gd name="connsiteY61" fmla="*/ 423746 h 521740"/>
                <a:gd name="connsiteX62" fmla="*/ 669073 w 2743200"/>
                <a:gd name="connsiteY62" fmla="*/ 412595 h 521740"/>
                <a:gd name="connsiteX63" fmla="*/ 579864 w 2743200"/>
                <a:gd name="connsiteY63" fmla="*/ 390292 h 521740"/>
                <a:gd name="connsiteX64" fmla="*/ 490654 w 2743200"/>
                <a:gd name="connsiteY64" fmla="*/ 379141 h 521740"/>
                <a:gd name="connsiteX65" fmla="*/ 356839 w 2743200"/>
                <a:gd name="connsiteY65" fmla="*/ 390292 h 521740"/>
                <a:gd name="connsiteX66" fmla="*/ 301083 w 2743200"/>
                <a:gd name="connsiteY66" fmla="*/ 379141 h 521740"/>
                <a:gd name="connsiteX67" fmla="*/ 189571 w 2743200"/>
                <a:gd name="connsiteY67" fmla="*/ 390292 h 521740"/>
                <a:gd name="connsiteX68" fmla="*/ 100361 w 2743200"/>
                <a:gd name="connsiteY68" fmla="*/ 390292 h 521740"/>
                <a:gd name="connsiteX69" fmla="*/ 89210 w 2743200"/>
                <a:gd name="connsiteY69" fmla="*/ 356839 h 521740"/>
                <a:gd name="connsiteX70" fmla="*/ 33454 w 2743200"/>
                <a:gd name="connsiteY70" fmla="*/ 301082 h 521740"/>
                <a:gd name="connsiteX71" fmla="*/ 11151 w 2743200"/>
                <a:gd name="connsiteY71" fmla="*/ 211873 h 521740"/>
                <a:gd name="connsiteX72" fmla="*/ 0 w 2743200"/>
                <a:gd name="connsiteY72" fmla="*/ 178419 h 521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2743200" h="521740">
                  <a:moveTo>
                    <a:pt x="122664" y="356839"/>
                  </a:moveTo>
                  <a:cubicBezTo>
                    <a:pt x="130098" y="327102"/>
                    <a:pt x="136901" y="297201"/>
                    <a:pt x="144966" y="267629"/>
                  </a:cubicBezTo>
                  <a:cubicBezTo>
                    <a:pt x="154806" y="231549"/>
                    <a:pt x="169322" y="192602"/>
                    <a:pt x="211873" y="178419"/>
                  </a:cubicBezTo>
                  <a:lnTo>
                    <a:pt x="245327" y="167268"/>
                  </a:lnTo>
                  <a:cubicBezTo>
                    <a:pt x="252761" y="156117"/>
                    <a:pt x="257333" y="142394"/>
                    <a:pt x="267629" y="133814"/>
                  </a:cubicBezTo>
                  <a:cubicBezTo>
                    <a:pt x="286001" y="118504"/>
                    <a:pt x="322448" y="108108"/>
                    <a:pt x="345688" y="100361"/>
                  </a:cubicBezTo>
                  <a:cubicBezTo>
                    <a:pt x="353122" y="92927"/>
                    <a:pt x="358975" y="83467"/>
                    <a:pt x="367990" y="78058"/>
                  </a:cubicBezTo>
                  <a:cubicBezTo>
                    <a:pt x="378069" y="72010"/>
                    <a:pt x="389689" y="66907"/>
                    <a:pt x="401444" y="66907"/>
                  </a:cubicBezTo>
                  <a:cubicBezTo>
                    <a:pt x="475878" y="66907"/>
                    <a:pt x="550127" y="74341"/>
                    <a:pt x="624468" y="78058"/>
                  </a:cubicBezTo>
                  <a:cubicBezTo>
                    <a:pt x="662003" y="90569"/>
                    <a:pt x="663940" y="89463"/>
                    <a:pt x="702527" y="111512"/>
                  </a:cubicBezTo>
                  <a:cubicBezTo>
                    <a:pt x="763052" y="146097"/>
                    <a:pt x="708102" y="124521"/>
                    <a:pt x="769434" y="144965"/>
                  </a:cubicBezTo>
                  <a:cubicBezTo>
                    <a:pt x="776868" y="152399"/>
                    <a:pt x="782333" y="162566"/>
                    <a:pt x="791737" y="167268"/>
                  </a:cubicBezTo>
                  <a:cubicBezTo>
                    <a:pt x="812764" y="177781"/>
                    <a:pt x="858644" y="189570"/>
                    <a:pt x="858644" y="189570"/>
                  </a:cubicBezTo>
                  <a:cubicBezTo>
                    <a:pt x="899532" y="185853"/>
                    <a:pt x="941048" y="186471"/>
                    <a:pt x="981307" y="178419"/>
                  </a:cubicBezTo>
                  <a:cubicBezTo>
                    <a:pt x="1026261" y="169428"/>
                    <a:pt x="1019884" y="156479"/>
                    <a:pt x="1048215" y="133814"/>
                  </a:cubicBezTo>
                  <a:cubicBezTo>
                    <a:pt x="1058680" y="125442"/>
                    <a:pt x="1071203" y="119884"/>
                    <a:pt x="1081668" y="111512"/>
                  </a:cubicBezTo>
                  <a:cubicBezTo>
                    <a:pt x="1111586" y="87578"/>
                    <a:pt x="1100513" y="87956"/>
                    <a:pt x="1126273" y="55756"/>
                  </a:cubicBezTo>
                  <a:cubicBezTo>
                    <a:pt x="1154583" y="20369"/>
                    <a:pt x="1162339" y="28865"/>
                    <a:pt x="1215483" y="11151"/>
                  </a:cubicBezTo>
                  <a:lnTo>
                    <a:pt x="1248937" y="0"/>
                  </a:lnTo>
                  <a:cubicBezTo>
                    <a:pt x="1278673" y="3717"/>
                    <a:pt x="1309924" y="1072"/>
                    <a:pt x="1338146" y="11151"/>
                  </a:cubicBezTo>
                  <a:cubicBezTo>
                    <a:pt x="1363389" y="20166"/>
                    <a:pt x="1379625" y="47280"/>
                    <a:pt x="1405054" y="55756"/>
                  </a:cubicBezTo>
                  <a:cubicBezTo>
                    <a:pt x="1416205" y="59473"/>
                    <a:pt x="1427994" y="61650"/>
                    <a:pt x="1438507" y="66907"/>
                  </a:cubicBezTo>
                  <a:cubicBezTo>
                    <a:pt x="1450494" y="72901"/>
                    <a:pt x="1459714" y="83766"/>
                    <a:pt x="1471961" y="89209"/>
                  </a:cubicBezTo>
                  <a:cubicBezTo>
                    <a:pt x="1493444" y="98757"/>
                    <a:pt x="1538868" y="111512"/>
                    <a:pt x="1538868" y="111512"/>
                  </a:cubicBezTo>
                  <a:cubicBezTo>
                    <a:pt x="1546302" y="118946"/>
                    <a:pt x="1551767" y="129112"/>
                    <a:pt x="1561171" y="133814"/>
                  </a:cubicBezTo>
                  <a:cubicBezTo>
                    <a:pt x="1582200" y="144328"/>
                    <a:pt x="1674765" y="154821"/>
                    <a:pt x="1683834" y="156117"/>
                  </a:cubicBezTo>
                  <a:cubicBezTo>
                    <a:pt x="1724722" y="148683"/>
                    <a:pt x="1765862" y="142522"/>
                    <a:pt x="1806498" y="133814"/>
                  </a:cubicBezTo>
                  <a:cubicBezTo>
                    <a:pt x="1817991" y="131351"/>
                    <a:pt x="1829872" y="128710"/>
                    <a:pt x="1839951" y="122663"/>
                  </a:cubicBezTo>
                  <a:cubicBezTo>
                    <a:pt x="1910966" y="80055"/>
                    <a:pt x="1796843" y="116715"/>
                    <a:pt x="1906859" y="89209"/>
                  </a:cubicBezTo>
                  <a:cubicBezTo>
                    <a:pt x="1918010" y="81775"/>
                    <a:pt x="1926977" y="68241"/>
                    <a:pt x="1940312" y="66907"/>
                  </a:cubicBezTo>
                  <a:cubicBezTo>
                    <a:pt x="1979738" y="62964"/>
                    <a:pt x="2015917" y="77240"/>
                    <a:pt x="2051825" y="89209"/>
                  </a:cubicBezTo>
                  <a:cubicBezTo>
                    <a:pt x="2069811" y="107196"/>
                    <a:pt x="2082961" y="123263"/>
                    <a:pt x="2107581" y="133814"/>
                  </a:cubicBezTo>
                  <a:cubicBezTo>
                    <a:pt x="2121667" y="139851"/>
                    <a:pt x="2137449" y="140755"/>
                    <a:pt x="2152185" y="144965"/>
                  </a:cubicBezTo>
                  <a:cubicBezTo>
                    <a:pt x="2163487" y="148194"/>
                    <a:pt x="2174488" y="152400"/>
                    <a:pt x="2185639" y="156117"/>
                  </a:cubicBezTo>
                  <a:cubicBezTo>
                    <a:pt x="2226527" y="152400"/>
                    <a:pt x="2267659" y="150771"/>
                    <a:pt x="2308303" y="144965"/>
                  </a:cubicBezTo>
                  <a:cubicBezTo>
                    <a:pt x="2319939" y="143303"/>
                    <a:pt x="2331481" y="139522"/>
                    <a:pt x="2341756" y="133814"/>
                  </a:cubicBezTo>
                  <a:cubicBezTo>
                    <a:pt x="2401779" y="100468"/>
                    <a:pt x="2401481" y="96392"/>
                    <a:pt x="2442117" y="55756"/>
                  </a:cubicBezTo>
                  <a:cubicBezTo>
                    <a:pt x="2475571" y="59473"/>
                    <a:pt x="2509823" y="58744"/>
                    <a:pt x="2542478" y="66907"/>
                  </a:cubicBezTo>
                  <a:cubicBezTo>
                    <a:pt x="2555986" y="70284"/>
                    <a:pt x="2588965" y="99153"/>
                    <a:pt x="2598234" y="111512"/>
                  </a:cubicBezTo>
                  <a:cubicBezTo>
                    <a:pt x="2614316" y="132955"/>
                    <a:pt x="2617410" y="169943"/>
                    <a:pt x="2642839" y="178419"/>
                  </a:cubicBezTo>
                  <a:lnTo>
                    <a:pt x="2709746" y="200721"/>
                  </a:lnTo>
                  <a:lnTo>
                    <a:pt x="2743200" y="211873"/>
                  </a:lnTo>
                  <a:cubicBezTo>
                    <a:pt x="2739483" y="226741"/>
                    <a:pt x="2738903" y="242770"/>
                    <a:pt x="2732049" y="256478"/>
                  </a:cubicBezTo>
                  <a:cubicBezTo>
                    <a:pt x="2727347" y="265882"/>
                    <a:pt x="2715155" y="269765"/>
                    <a:pt x="2709746" y="278780"/>
                  </a:cubicBezTo>
                  <a:cubicBezTo>
                    <a:pt x="2703698" y="288859"/>
                    <a:pt x="2702312" y="301083"/>
                    <a:pt x="2698595" y="312234"/>
                  </a:cubicBezTo>
                  <a:cubicBezTo>
                    <a:pt x="2705675" y="340554"/>
                    <a:pt x="2721251" y="373123"/>
                    <a:pt x="2698595" y="401443"/>
                  </a:cubicBezTo>
                  <a:cubicBezTo>
                    <a:pt x="2691252" y="410622"/>
                    <a:pt x="2676293" y="408878"/>
                    <a:pt x="2665142" y="412595"/>
                  </a:cubicBezTo>
                  <a:cubicBezTo>
                    <a:pt x="2657708" y="420029"/>
                    <a:pt x="2652243" y="430195"/>
                    <a:pt x="2642839" y="434897"/>
                  </a:cubicBezTo>
                  <a:cubicBezTo>
                    <a:pt x="2612675" y="449979"/>
                    <a:pt x="2489950" y="457026"/>
                    <a:pt x="2486722" y="457200"/>
                  </a:cubicBezTo>
                  <a:cubicBezTo>
                    <a:pt x="2386439" y="462621"/>
                    <a:pt x="2286000" y="464634"/>
                    <a:pt x="2185639" y="468351"/>
                  </a:cubicBezTo>
                  <a:cubicBezTo>
                    <a:pt x="2050670" y="495344"/>
                    <a:pt x="2229811" y="461843"/>
                    <a:pt x="1984917" y="490653"/>
                  </a:cubicBezTo>
                  <a:cubicBezTo>
                    <a:pt x="1969696" y="492444"/>
                    <a:pt x="1955391" y="499062"/>
                    <a:pt x="1940312" y="501804"/>
                  </a:cubicBezTo>
                  <a:cubicBezTo>
                    <a:pt x="1914452" y="506506"/>
                    <a:pt x="1888273" y="509239"/>
                    <a:pt x="1862254" y="512956"/>
                  </a:cubicBezTo>
                  <a:cubicBezTo>
                    <a:pt x="1695526" y="505706"/>
                    <a:pt x="1669978" y="521740"/>
                    <a:pt x="1561171" y="490653"/>
                  </a:cubicBezTo>
                  <a:cubicBezTo>
                    <a:pt x="1424785" y="451686"/>
                    <a:pt x="1661495" y="516662"/>
                    <a:pt x="1483112" y="457200"/>
                  </a:cubicBezTo>
                  <a:cubicBezTo>
                    <a:pt x="1454033" y="447507"/>
                    <a:pt x="1393903" y="434897"/>
                    <a:pt x="1393903" y="434897"/>
                  </a:cubicBezTo>
                  <a:cubicBezTo>
                    <a:pt x="1382752" y="427463"/>
                    <a:pt x="1372767" y="417874"/>
                    <a:pt x="1360449" y="412595"/>
                  </a:cubicBezTo>
                  <a:cubicBezTo>
                    <a:pt x="1346362" y="406558"/>
                    <a:pt x="1330580" y="405653"/>
                    <a:pt x="1315844" y="401443"/>
                  </a:cubicBezTo>
                  <a:cubicBezTo>
                    <a:pt x="1203900" y="369458"/>
                    <a:pt x="1377175" y="413988"/>
                    <a:pt x="1237785" y="379141"/>
                  </a:cubicBezTo>
                  <a:cubicBezTo>
                    <a:pt x="1174595" y="382858"/>
                    <a:pt x="1110983" y="382105"/>
                    <a:pt x="1048215" y="390292"/>
                  </a:cubicBezTo>
                  <a:cubicBezTo>
                    <a:pt x="1024903" y="393333"/>
                    <a:pt x="1004635" y="409679"/>
                    <a:pt x="981307" y="412595"/>
                  </a:cubicBezTo>
                  <a:lnTo>
                    <a:pt x="892098" y="423746"/>
                  </a:lnTo>
                  <a:cubicBezTo>
                    <a:pt x="817756" y="420029"/>
                    <a:pt x="743270" y="418531"/>
                    <a:pt x="669073" y="412595"/>
                  </a:cubicBezTo>
                  <a:cubicBezTo>
                    <a:pt x="557674" y="403683"/>
                    <a:pt x="658657" y="404618"/>
                    <a:pt x="579864" y="390292"/>
                  </a:cubicBezTo>
                  <a:cubicBezTo>
                    <a:pt x="550379" y="384931"/>
                    <a:pt x="520391" y="382858"/>
                    <a:pt x="490654" y="379141"/>
                  </a:cubicBezTo>
                  <a:cubicBezTo>
                    <a:pt x="446049" y="382858"/>
                    <a:pt x="401599" y="390292"/>
                    <a:pt x="356839" y="390292"/>
                  </a:cubicBezTo>
                  <a:cubicBezTo>
                    <a:pt x="337886" y="390292"/>
                    <a:pt x="320036" y="379141"/>
                    <a:pt x="301083" y="379141"/>
                  </a:cubicBezTo>
                  <a:cubicBezTo>
                    <a:pt x="263727" y="379141"/>
                    <a:pt x="226742" y="386575"/>
                    <a:pt x="189571" y="390292"/>
                  </a:cubicBezTo>
                  <a:cubicBezTo>
                    <a:pt x="157609" y="400946"/>
                    <a:pt x="136245" y="414214"/>
                    <a:pt x="100361" y="390292"/>
                  </a:cubicBezTo>
                  <a:cubicBezTo>
                    <a:pt x="90581" y="383772"/>
                    <a:pt x="96262" y="366242"/>
                    <a:pt x="89210" y="356839"/>
                  </a:cubicBezTo>
                  <a:cubicBezTo>
                    <a:pt x="73440" y="335812"/>
                    <a:pt x="33454" y="301082"/>
                    <a:pt x="33454" y="301082"/>
                  </a:cubicBezTo>
                  <a:cubicBezTo>
                    <a:pt x="7965" y="224616"/>
                    <a:pt x="38063" y="319520"/>
                    <a:pt x="11151" y="211873"/>
                  </a:cubicBezTo>
                  <a:cubicBezTo>
                    <a:pt x="8300" y="200469"/>
                    <a:pt x="0" y="178419"/>
                    <a:pt x="0" y="178419"/>
                  </a:cubicBezTo>
                </a:path>
              </a:pathLst>
            </a:custGeom>
            <a:solidFill>
              <a:srgbClr val="0070C0"/>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3" name="Freeform 32"/>
            <p:cNvSpPr/>
            <p:nvPr/>
          </p:nvSpPr>
          <p:spPr>
            <a:xfrm>
              <a:off x="3378820" y="6646127"/>
              <a:ext cx="2434664" cy="211873"/>
            </a:xfrm>
            <a:custGeom>
              <a:avLst/>
              <a:gdLst>
                <a:gd name="connsiteX0" fmla="*/ 0 w 2434664"/>
                <a:gd name="connsiteY0" fmla="*/ 178419 h 211873"/>
                <a:gd name="connsiteX1" fmla="*/ 33453 w 2434664"/>
                <a:gd name="connsiteY1" fmla="*/ 156117 h 211873"/>
                <a:gd name="connsiteX2" fmla="*/ 111512 w 2434664"/>
                <a:gd name="connsiteY2" fmla="*/ 133814 h 211873"/>
                <a:gd name="connsiteX3" fmla="*/ 200721 w 2434664"/>
                <a:gd name="connsiteY3" fmla="*/ 100361 h 211873"/>
                <a:gd name="connsiteX4" fmla="*/ 245326 w 2434664"/>
                <a:gd name="connsiteY4" fmla="*/ 78058 h 211873"/>
                <a:gd name="connsiteX5" fmla="*/ 312234 w 2434664"/>
                <a:gd name="connsiteY5" fmla="*/ 55756 h 211873"/>
                <a:gd name="connsiteX6" fmla="*/ 412595 w 2434664"/>
                <a:gd name="connsiteY6" fmla="*/ 66907 h 211873"/>
                <a:gd name="connsiteX7" fmla="*/ 446048 w 2434664"/>
                <a:gd name="connsiteY7" fmla="*/ 78058 h 211873"/>
                <a:gd name="connsiteX8" fmla="*/ 457200 w 2434664"/>
                <a:gd name="connsiteY8" fmla="*/ 111512 h 211873"/>
                <a:gd name="connsiteX9" fmla="*/ 490653 w 2434664"/>
                <a:gd name="connsiteY9" fmla="*/ 133814 h 211873"/>
                <a:gd name="connsiteX10" fmla="*/ 535258 w 2434664"/>
                <a:gd name="connsiteY10" fmla="*/ 189571 h 211873"/>
                <a:gd name="connsiteX11" fmla="*/ 602165 w 2434664"/>
                <a:gd name="connsiteY11" fmla="*/ 211873 h 211873"/>
                <a:gd name="connsiteX12" fmla="*/ 657921 w 2434664"/>
                <a:gd name="connsiteY12" fmla="*/ 200722 h 211873"/>
                <a:gd name="connsiteX13" fmla="*/ 680224 w 2434664"/>
                <a:gd name="connsiteY13" fmla="*/ 178419 h 211873"/>
                <a:gd name="connsiteX14" fmla="*/ 713678 w 2434664"/>
                <a:gd name="connsiteY14" fmla="*/ 167268 h 211873"/>
                <a:gd name="connsiteX15" fmla="*/ 747131 w 2434664"/>
                <a:gd name="connsiteY15" fmla="*/ 144966 h 211873"/>
                <a:gd name="connsiteX16" fmla="*/ 780585 w 2434664"/>
                <a:gd name="connsiteY16" fmla="*/ 133814 h 211873"/>
                <a:gd name="connsiteX17" fmla="*/ 836341 w 2434664"/>
                <a:gd name="connsiteY17" fmla="*/ 78058 h 211873"/>
                <a:gd name="connsiteX18" fmla="*/ 869795 w 2434664"/>
                <a:gd name="connsiteY18" fmla="*/ 55756 h 211873"/>
                <a:gd name="connsiteX19" fmla="*/ 914400 w 2434664"/>
                <a:gd name="connsiteY19" fmla="*/ 11151 h 211873"/>
                <a:gd name="connsiteX20" fmla="*/ 1048214 w 2434664"/>
                <a:gd name="connsiteY20" fmla="*/ 22302 h 211873"/>
                <a:gd name="connsiteX21" fmla="*/ 1070517 w 2434664"/>
                <a:gd name="connsiteY21" fmla="*/ 55756 h 211873"/>
                <a:gd name="connsiteX22" fmla="*/ 1092819 w 2434664"/>
                <a:gd name="connsiteY22" fmla="*/ 122663 h 211873"/>
                <a:gd name="connsiteX23" fmla="*/ 1126273 w 2434664"/>
                <a:gd name="connsiteY23" fmla="*/ 178419 h 211873"/>
                <a:gd name="connsiteX24" fmla="*/ 1159726 w 2434664"/>
                <a:gd name="connsiteY24" fmla="*/ 189571 h 211873"/>
                <a:gd name="connsiteX25" fmla="*/ 1438507 w 2434664"/>
                <a:gd name="connsiteY25" fmla="*/ 178419 h 211873"/>
                <a:gd name="connsiteX26" fmla="*/ 1471960 w 2434664"/>
                <a:gd name="connsiteY26" fmla="*/ 167268 h 211873"/>
                <a:gd name="connsiteX27" fmla="*/ 1516565 w 2434664"/>
                <a:gd name="connsiteY27" fmla="*/ 156117 h 211873"/>
                <a:gd name="connsiteX28" fmla="*/ 1572321 w 2434664"/>
                <a:gd name="connsiteY28" fmla="*/ 111512 h 211873"/>
                <a:gd name="connsiteX29" fmla="*/ 1616926 w 2434664"/>
                <a:gd name="connsiteY29" fmla="*/ 66907 h 211873"/>
                <a:gd name="connsiteX30" fmla="*/ 1639229 w 2434664"/>
                <a:gd name="connsiteY30" fmla="*/ 44605 h 211873"/>
                <a:gd name="connsiteX31" fmla="*/ 1694985 w 2434664"/>
                <a:gd name="connsiteY31" fmla="*/ 0 h 211873"/>
                <a:gd name="connsiteX32" fmla="*/ 1795346 w 2434664"/>
                <a:gd name="connsiteY32" fmla="*/ 11151 h 211873"/>
                <a:gd name="connsiteX33" fmla="*/ 1839951 w 2434664"/>
                <a:gd name="connsiteY33" fmla="*/ 89210 h 211873"/>
                <a:gd name="connsiteX34" fmla="*/ 1884556 w 2434664"/>
                <a:gd name="connsiteY34" fmla="*/ 144966 h 211873"/>
                <a:gd name="connsiteX35" fmla="*/ 1918009 w 2434664"/>
                <a:gd name="connsiteY35" fmla="*/ 167268 h 211873"/>
                <a:gd name="connsiteX36" fmla="*/ 2051824 w 2434664"/>
                <a:gd name="connsiteY36" fmla="*/ 144966 h 211873"/>
                <a:gd name="connsiteX37" fmla="*/ 2085278 w 2434664"/>
                <a:gd name="connsiteY37" fmla="*/ 133814 h 211873"/>
                <a:gd name="connsiteX38" fmla="*/ 2141034 w 2434664"/>
                <a:gd name="connsiteY38" fmla="*/ 89210 h 211873"/>
                <a:gd name="connsiteX39" fmla="*/ 2174487 w 2434664"/>
                <a:gd name="connsiteY39" fmla="*/ 78058 h 211873"/>
                <a:gd name="connsiteX40" fmla="*/ 2241395 w 2434664"/>
                <a:gd name="connsiteY40" fmla="*/ 89210 h 211873"/>
                <a:gd name="connsiteX41" fmla="*/ 2286000 w 2434664"/>
                <a:gd name="connsiteY41" fmla="*/ 156117 h 211873"/>
                <a:gd name="connsiteX42" fmla="*/ 2319453 w 2434664"/>
                <a:gd name="connsiteY42" fmla="*/ 178419 h 211873"/>
                <a:gd name="connsiteX43" fmla="*/ 2430965 w 2434664"/>
                <a:gd name="connsiteY43" fmla="*/ 156117 h 211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434664" h="211873">
                  <a:moveTo>
                    <a:pt x="0" y="178419"/>
                  </a:moveTo>
                  <a:cubicBezTo>
                    <a:pt x="11151" y="170985"/>
                    <a:pt x="21466" y="162110"/>
                    <a:pt x="33453" y="156117"/>
                  </a:cubicBezTo>
                  <a:cubicBezTo>
                    <a:pt x="60404" y="142642"/>
                    <a:pt x="82939" y="144529"/>
                    <a:pt x="111512" y="133814"/>
                  </a:cubicBezTo>
                  <a:cubicBezTo>
                    <a:pt x="228130" y="90082"/>
                    <a:pt x="86237" y="128982"/>
                    <a:pt x="200721" y="100361"/>
                  </a:cubicBezTo>
                  <a:cubicBezTo>
                    <a:pt x="215589" y="92927"/>
                    <a:pt x="229892" y="84232"/>
                    <a:pt x="245326" y="78058"/>
                  </a:cubicBezTo>
                  <a:cubicBezTo>
                    <a:pt x="267154" y="69327"/>
                    <a:pt x="312234" y="55756"/>
                    <a:pt x="312234" y="55756"/>
                  </a:cubicBezTo>
                  <a:cubicBezTo>
                    <a:pt x="345688" y="59473"/>
                    <a:pt x="379393" y="61373"/>
                    <a:pt x="412595" y="66907"/>
                  </a:cubicBezTo>
                  <a:cubicBezTo>
                    <a:pt x="424189" y="68839"/>
                    <a:pt x="437737" y="69747"/>
                    <a:pt x="446048" y="78058"/>
                  </a:cubicBezTo>
                  <a:cubicBezTo>
                    <a:pt x="454360" y="86370"/>
                    <a:pt x="449857" y="102333"/>
                    <a:pt x="457200" y="111512"/>
                  </a:cubicBezTo>
                  <a:cubicBezTo>
                    <a:pt x="465572" y="121977"/>
                    <a:pt x="479502" y="126380"/>
                    <a:pt x="490653" y="133814"/>
                  </a:cubicBezTo>
                  <a:cubicBezTo>
                    <a:pt x="498531" y="145630"/>
                    <a:pt x="519370" y="181627"/>
                    <a:pt x="535258" y="189571"/>
                  </a:cubicBezTo>
                  <a:cubicBezTo>
                    <a:pt x="556285" y="200084"/>
                    <a:pt x="602165" y="211873"/>
                    <a:pt x="602165" y="211873"/>
                  </a:cubicBezTo>
                  <a:cubicBezTo>
                    <a:pt x="620750" y="208156"/>
                    <a:pt x="640500" y="208188"/>
                    <a:pt x="657921" y="200722"/>
                  </a:cubicBezTo>
                  <a:cubicBezTo>
                    <a:pt x="667585" y="196580"/>
                    <a:pt x="671209" y="183828"/>
                    <a:pt x="680224" y="178419"/>
                  </a:cubicBezTo>
                  <a:cubicBezTo>
                    <a:pt x="690303" y="172371"/>
                    <a:pt x="702527" y="170985"/>
                    <a:pt x="713678" y="167268"/>
                  </a:cubicBezTo>
                  <a:cubicBezTo>
                    <a:pt x="724829" y="159834"/>
                    <a:pt x="735144" y="150960"/>
                    <a:pt x="747131" y="144966"/>
                  </a:cubicBezTo>
                  <a:cubicBezTo>
                    <a:pt x="757645" y="139709"/>
                    <a:pt x="771181" y="140867"/>
                    <a:pt x="780585" y="133814"/>
                  </a:cubicBezTo>
                  <a:cubicBezTo>
                    <a:pt x="801612" y="118044"/>
                    <a:pt x="814471" y="92637"/>
                    <a:pt x="836341" y="78058"/>
                  </a:cubicBezTo>
                  <a:cubicBezTo>
                    <a:pt x="847492" y="70624"/>
                    <a:pt x="859619" y="64478"/>
                    <a:pt x="869795" y="55756"/>
                  </a:cubicBezTo>
                  <a:cubicBezTo>
                    <a:pt x="885760" y="42072"/>
                    <a:pt x="914400" y="11151"/>
                    <a:pt x="914400" y="11151"/>
                  </a:cubicBezTo>
                  <a:cubicBezTo>
                    <a:pt x="959005" y="14868"/>
                    <a:pt x="1005177" y="10006"/>
                    <a:pt x="1048214" y="22302"/>
                  </a:cubicBezTo>
                  <a:cubicBezTo>
                    <a:pt x="1061101" y="25984"/>
                    <a:pt x="1065074" y="43509"/>
                    <a:pt x="1070517" y="55756"/>
                  </a:cubicBezTo>
                  <a:cubicBezTo>
                    <a:pt x="1080065" y="77239"/>
                    <a:pt x="1085385" y="100361"/>
                    <a:pt x="1092819" y="122663"/>
                  </a:cubicBezTo>
                  <a:cubicBezTo>
                    <a:pt x="1101591" y="148979"/>
                    <a:pt x="1100760" y="163111"/>
                    <a:pt x="1126273" y="178419"/>
                  </a:cubicBezTo>
                  <a:cubicBezTo>
                    <a:pt x="1136352" y="184467"/>
                    <a:pt x="1148575" y="185854"/>
                    <a:pt x="1159726" y="189571"/>
                  </a:cubicBezTo>
                  <a:cubicBezTo>
                    <a:pt x="1252653" y="185854"/>
                    <a:pt x="1345742" y="185045"/>
                    <a:pt x="1438507" y="178419"/>
                  </a:cubicBezTo>
                  <a:cubicBezTo>
                    <a:pt x="1450231" y="177582"/>
                    <a:pt x="1460658" y="170497"/>
                    <a:pt x="1471960" y="167268"/>
                  </a:cubicBezTo>
                  <a:cubicBezTo>
                    <a:pt x="1486696" y="163058"/>
                    <a:pt x="1501697" y="159834"/>
                    <a:pt x="1516565" y="156117"/>
                  </a:cubicBezTo>
                  <a:cubicBezTo>
                    <a:pt x="1592488" y="80194"/>
                    <a:pt x="1473851" y="195915"/>
                    <a:pt x="1572321" y="111512"/>
                  </a:cubicBezTo>
                  <a:cubicBezTo>
                    <a:pt x="1588286" y="97828"/>
                    <a:pt x="1602058" y="81775"/>
                    <a:pt x="1616926" y="66907"/>
                  </a:cubicBezTo>
                  <a:cubicBezTo>
                    <a:pt x="1624360" y="59473"/>
                    <a:pt x="1630481" y="50437"/>
                    <a:pt x="1639229" y="44605"/>
                  </a:cubicBezTo>
                  <a:cubicBezTo>
                    <a:pt x="1681430" y="16470"/>
                    <a:pt x="1663205" y="31778"/>
                    <a:pt x="1694985" y="0"/>
                  </a:cubicBezTo>
                  <a:cubicBezTo>
                    <a:pt x="1728439" y="3717"/>
                    <a:pt x="1763414" y="507"/>
                    <a:pt x="1795346" y="11151"/>
                  </a:cubicBezTo>
                  <a:cubicBezTo>
                    <a:pt x="1837716" y="25274"/>
                    <a:pt x="1826842" y="58623"/>
                    <a:pt x="1839951" y="89210"/>
                  </a:cubicBezTo>
                  <a:cubicBezTo>
                    <a:pt x="1847511" y="106850"/>
                    <a:pt x="1868917" y="132455"/>
                    <a:pt x="1884556" y="144966"/>
                  </a:cubicBezTo>
                  <a:cubicBezTo>
                    <a:pt x="1895021" y="153338"/>
                    <a:pt x="1906858" y="159834"/>
                    <a:pt x="1918009" y="167268"/>
                  </a:cubicBezTo>
                  <a:cubicBezTo>
                    <a:pt x="1990403" y="158219"/>
                    <a:pt x="1994523" y="161338"/>
                    <a:pt x="2051824" y="144966"/>
                  </a:cubicBezTo>
                  <a:cubicBezTo>
                    <a:pt x="2063126" y="141737"/>
                    <a:pt x="2074764" y="139071"/>
                    <a:pt x="2085278" y="133814"/>
                  </a:cubicBezTo>
                  <a:cubicBezTo>
                    <a:pt x="2219168" y="66868"/>
                    <a:pt x="2037325" y="151436"/>
                    <a:pt x="2141034" y="89210"/>
                  </a:cubicBezTo>
                  <a:cubicBezTo>
                    <a:pt x="2151113" y="83162"/>
                    <a:pt x="2163336" y="81775"/>
                    <a:pt x="2174487" y="78058"/>
                  </a:cubicBezTo>
                  <a:cubicBezTo>
                    <a:pt x="2196790" y="81775"/>
                    <a:pt x="2220733" y="80027"/>
                    <a:pt x="2241395" y="89210"/>
                  </a:cubicBezTo>
                  <a:cubicBezTo>
                    <a:pt x="2301389" y="115874"/>
                    <a:pt x="2256273" y="118958"/>
                    <a:pt x="2286000" y="156117"/>
                  </a:cubicBezTo>
                  <a:cubicBezTo>
                    <a:pt x="2294372" y="166582"/>
                    <a:pt x="2308302" y="170985"/>
                    <a:pt x="2319453" y="178419"/>
                  </a:cubicBezTo>
                  <a:cubicBezTo>
                    <a:pt x="2434664" y="166898"/>
                    <a:pt x="2430965" y="204624"/>
                    <a:pt x="2430965" y="156117"/>
                  </a:cubicBezTo>
                </a:path>
              </a:pathLst>
            </a:custGeom>
            <a:ln>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pic>
        <p:nvPicPr>
          <p:cNvPr id="3074" name="Picture 2" descr="C:\Users\Owner\AppData\Local\Microsoft\Windows\Temporary Internet Files\Content.IE5\30MIMN7A\MC900436392[1].png"/>
          <p:cNvPicPr>
            <a:picLocks noChangeAspect="1" noChangeArrowheads="1"/>
          </p:cNvPicPr>
          <p:nvPr/>
        </p:nvPicPr>
        <p:blipFill>
          <a:blip r:embed="rId2" cstate="print"/>
          <a:srcRect/>
          <a:stretch>
            <a:fillRect/>
          </a:stretch>
        </p:blipFill>
        <p:spPr bwMode="auto">
          <a:xfrm>
            <a:off x="2199503" y="607782"/>
            <a:ext cx="4732994" cy="6490967"/>
          </a:xfrm>
          <a:prstGeom prst="rect">
            <a:avLst/>
          </a:prstGeom>
          <a:noFill/>
        </p:spPr>
      </p:pic>
      <p:sp>
        <p:nvSpPr>
          <p:cNvPr id="36" name="TextBox 35"/>
          <p:cNvSpPr txBox="1"/>
          <p:nvPr/>
        </p:nvSpPr>
        <p:spPr>
          <a:xfrm>
            <a:off x="2520777" y="2557851"/>
            <a:ext cx="4102444" cy="800219"/>
          </a:xfrm>
          <a:prstGeom prst="rect">
            <a:avLst/>
          </a:prstGeom>
          <a:noFill/>
        </p:spPr>
        <p:txBody>
          <a:bodyPr wrap="square" rtlCol="0">
            <a:spAutoFit/>
          </a:bodyPr>
          <a:lstStyle/>
          <a:p>
            <a:r>
              <a:rPr lang="en-US" sz="2300" b="1" dirty="0" smtClean="0">
                <a:solidFill>
                  <a:schemeClr val="bg1"/>
                </a:solidFill>
                <a:latin typeface="Papyrus" pitchFamily="66" charset="0"/>
              </a:rPr>
              <a:t>The Gospel of Jesus Christ</a:t>
            </a:r>
          </a:p>
          <a:p>
            <a:r>
              <a:rPr lang="en-US" sz="2300" b="1" dirty="0" smtClean="0">
                <a:solidFill>
                  <a:schemeClr val="bg1"/>
                </a:solidFill>
                <a:latin typeface="Papyrus" pitchFamily="66" charset="0"/>
              </a:rPr>
              <a:t>No greater love has ever been</a:t>
            </a:r>
            <a:endParaRPr lang="en-US" sz="2300" b="1" dirty="0">
              <a:solidFill>
                <a:schemeClr val="bg1"/>
              </a:solidFill>
              <a:latin typeface="Papyrus" pitchFamily="66" charset="0"/>
            </a:endParaRPr>
          </a:p>
        </p:txBody>
      </p:sp>
      <p:sp>
        <p:nvSpPr>
          <p:cNvPr id="38" name="TextBox 37"/>
          <p:cNvSpPr txBox="1"/>
          <p:nvPr/>
        </p:nvSpPr>
        <p:spPr>
          <a:xfrm>
            <a:off x="-9300" y="2912525"/>
            <a:ext cx="2058334" cy="1569660"/>
          </a:xfrm>
          <a:prstGeom prst="rect">
            <a:avLst/>
          </a:prstGeom>
          <a:noFill/>
        </p:spPr>
        <p:txBody>
          <a:bodyPr wrap="square" rtlCol="0">
            <a:spAutoFit/>
          </a:bodyPr>
          <a:lstStyle/>
          <a:p>
            <a:r>
              <a:rPr lang="en-US" sz="4800" b="1" dirty="0" smtClean="0">
                <a:solidFill>
                  <a:schemeClr val="bg1"/>
                </a:solidFill>
                <a:latin typeface="Papyrus" pitchFamily="66" charset="0"/>
              </a:rPr>
              <a:t>Sin</a:t>
            </a:r>
          </a:p>
          <a:p>
            <a:r>
              <a:rPr lang="en-US" sz="4800" b="1" dirty="0" smtClean="0">
                <a:solidFill>
                  <a:schemeClr val="bg1"/>
                </a:solidFill>
                <a:latin typeface="Papyrus" pitchFamily="66" charset="0"/>
              </a:rPr>
              <a:t>Death</a:t>
            </a:r>
            <a:endParaRPr lang="en-US" sz="4800" b="1" dirty="0">
              <a:solidFill>
                <a:schemeClr val="bg1"/>
              </a:solidFill>
              <a:latin typeface="Papyrus" pitchFamily="66" charset="0"/>
            </a:endParaRPr>
          </a:p>
        </p:txBody>
      </p:sp>
      <p:sp>
        <p:nvSpPr>
          <p:cNvPr id="39" name="Multiply 38"/>
          <p:cNvSpPr/>
          <p:nvPr/>
        </p:nvSpPr>
        <p:spPr>
          <a:xfrm>
            <a:off x="158850" y="2912525"/>
            <a:ext cx="955365" cy="806859"/>
          </a:xfrm>
          <a:prstGeom prst="mathMultiply">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Multiply 39"/>
          <p:cNvSpPr/>
          <p:nvPr/>
        </p:nvSpPr>
        <p:spPr>
          <a:xfrm>
            <a:off x="153649" y="3613541"/>
            <a:ext cx="955365" cy="806859"/>
          </a:xfrm>
          <a:prstGeom prst="mathMultiply">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Picture 40" descr="Gospel drawing.jpg"/>
          <p:cNvPicPr>
            <a:picLocks noChangeAspect="1"/>
          </p:cNvPicPr>
          <p:nvPr/>
        </p:nvPicPr>
        <p:blipFill>
          <a:blip r:embed="rId3" cstate="print"/>
          <a:stretch>
            <a:fillRect/>
          </a:stretch>
        </p:blipFill>
        <p:spPr>
          <a:xfrm>
            <a:off x="4262437" y="5213985"/>
            <a:ext cx="619125" cy="180975"/>
          </a:xfrm>
          <a:prstGeom prst="rect">
            <a:avLst/>
          </a:prstGeom>
        </p:spPr>
      </p:pic>
      <p:pic>
        <p:nvPicPr>
          <p:cNvPr id="42" name="Picture 41" descr="We Care Symbol to use.jpg"/>
          <p:cNvPicPr>
            <a:picLocks noChangeAspect="1"/>
          </p:cNvPicPr>
          <p:nvPr/>
        </p:nvPicPr>
        <p:blipFill>
          <a:blip r:embed="rId4" cstate="print"/>
          <a:stretch>
            <a:fillRect/>
          </a:stretch>
        </p:blipFill>
        <p:spPr>
          <a:xfrm>
            <a:off x="7699466" y="5890260"/>
            <a:ext cx="769620" cy="76962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722535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2000"/>
                                        <p:tgtEl>
                                          <p:spTgt spid="3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074"/>
                                        </p:tgtEl>
                                        <p:attrNameLst>
                                          <p:attrName>style.visibility</p:attrName>
                                        </p:attrNameLst>
                                      </p:cBhvr>
                                      <p:to>
                                        <p:strVal val="visible"/>
                                      </p:to>
                                    </p:set>
                                    <p:animEffect transition="in" filter="fade">
                                      <p:cBhvr>
                                        <p:cTn id="12" dur="2000"/>
                                        <p:tgtEl>
                                          <p:spTgt spid="307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9"/>
                                        </p:tgtEl>
                                        <p:attrNameLst>
                                          <p:attrName>style.visibility</p:attrName>
                                        </p:attrNameLst>
                                      </p:cBhvr>
                                      <p:to>
                                        <p:strVal val="visible"/>
                                      </p:to>
                                    </p:set>
                                    <p:animEffect transition="in" filter="fade">
                                      <p:cBhvr>
                                        <p:cTn id="17" dur="2000"/>
                                        <p:tgtEl>
                                          <p:spTgt spid="3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6">
                                            <p:txEl>
                                              <p:pRg st="0" end="0"/>
                                            </p:txEl>
                                          </p:spTgt>
                                        </p:tgtEl>
                                        <p:attrNameLst>
                                          <p:attrName>style.visibility</p:attrName>
                                        </p:attrNameLst>
                                      </p:cBhvr>
                                      <p:to>
                                        <p:strVal val="visible"/>
                                      </p:to>
                                    </p:set>
                                    <p:animEffect transition="in" filter="fade">
                                      <p:cBhvr>
                                        <p:cTn id="22" dur="2000"/>
                                        <p:tgtEl>
                                          <p:spTgt spid="36">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1" nodeType="clickEffect">
                                  <p:stCondLst>
                                    <p:cond delay="0"/>
                                  </p:stCondLst>
                                  <p:childTnLst>
                                    <p:set>
                                      <p:cBhvr>
                                        <p:cTn id="26" dur="1" fill="hold">
                                          <p:stCondLst>
                                            <p:cond delay="0"/>
                                          </p:stCondLst>
                                        </p:cTn>
                                        <p:tgtEl>
                                          <p:spTgt spid="40"/>
                                        </p:tgtEl>
                                        <p:attrNameLst>
                                          <p:attrName>style.visibility</p:attrName>
                                        </p:attrNameLst>
                                      </p:cBhvr>
                                      <p:to>
                                        <p:strVal val="visible"/>
                                      </p:to>
                                    </p:set>
                                    <p:animEffect transition="in" filter="fade">
                                      <p:cBhvr>
                                        <p:cTn id="27" dur="2000"/>
                                        <p:tgtEl>
                                          <p:spTgt spid="4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6">
                                            <p:txEl>
                                              <p:pRg st="1" end="1"/>
                                            </p:txEl>
                                          </p:spTgt>
                                        </p:tgtEl>
                                        <p:attrNameLst>
                                          <p:attrName>style.visibility</p:attrName>
                                        </p:attrNameLst>
                                      </p:cBhvr>
                                      <p:to>
                                        <p:strVal val="visible"/>
                                      </p:to>
                                    </p:set>
                                    <p:animEffect transition="in" filter="fade">
                                      <p:cBhvr>
                                        <p:cTn id="32" dur="2000"/>
                                        <p:tgtEl>
                                          <p:spTgt spid="3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39" grpId="0" animBg="1"/>
      <p:bldP spid="40" grpId="1" animBg="1"/>
    </p:bld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t="-1000" b="-1000"/>
          </a:stretch>
        </a:blipFill>
        <a:effectLst/>
      </p:bgPr>
    </p:bg>
    <p:spTree>
      <p:nvGrpSpPr>
        <p:cNvPr id="1" name=""/>
        <p:cNvGrpSpPr/>
        <p:nvPr/>
      </p:nvGrpSpPr>
      <p:grpSpPr>
        <a:xfrm>
          <a:off x="0" y="0"/>
          <a:ext cx="0" cy="0"/>
          <a:chOff x="0" y="0"/>
          <a:chExt cx="0" cy="0"/>
        </a:xfrm>
      </p:grpSpPr>
      <p:sp>
        <p:nvSpPr>
          <p:cNvPr id="4" name="TextBox 3"/>
          <p:cNvSpPr txBox="1"/>
          <p:nvPr/>
        </p:nvSpPr>
        <p:spPr>
          <a:xfrm>
            <a:off x="2063596" y="1015663"/>
            <a:ext cx="6153647" cy="1015663"/>
          </a:xfrm>
          <a:prstGeom prst="rect">
            <a:avLst/>
          </a:prstGeom>
          <a:noFill/>
        </p:spPr>
        <p:txBody>
          <a:bodyPr wrap="square" rtlCol="0">
            <a:spAutoFit/>
          </a:bodyPr>
          <a:lstStyle/>
          <a:p>
            <a:r>
              <a:rPr lang="en-US" sz="6000" b="1" dirty="0" smtClean="0">
                <a:solidFill>
                  <a:srgbClr val="0070C0"/>
                </a:solidFill>
                <a:latin typeface="Papyrus" pitchFamily="66" charset="0"/>
              </a:rPr>
              <a:t>Acts 22:16 </a:t>
            </a:r>
            <a:r>
              <a:rPr lang="en-US" sz="2800" b="1" dirty="0" smtClean="0">
                <a:solidFill>
                  <a:srgbClr val="0070C0"/>
                </a:solidFill>
                <a:latin typeface="Papyrus" pitchFamily="66" charset="0"/>
              </a:rPr>
              <a:t>(pg. 217)</a:t>
            </a:r>
            <a:endParaRPr lang="en-US" sz="6000" b="1" dirty="0" smtClean="0">
              <a:solidFill>
                <a:srgbClr val="0070C0"/>
              </a:solidFill>
              <a:latin typeface="Papyrus" pitchFamily="66" charset="0"/>
            </a:endParaRPr>
          </a:p>
        </p:txBody>
      </p:sp>
      <p:sp>
        <p:nvSpPr>
          <p:cNvPr id="5" name="TextBox 4"/>
          <p:cNvSpPr txBox="1"/>
          <p:nvPr/>
        </p:nvSpPr>
        <p:spPr>
          <a:xfrm>
            <a:off x="261257" y="2335424"/>
            <a:ext cx="8640705" cy="2800767"/>
          </a:xfrm>
          <a:prstGeom prst="rect">
            <a:avLst/>
          </a:prstGeom>
          <a:noFill/>
        </p:spPr>
        <p:txBody>
          <a:bodyPr wrap="square" rtlCol="0">
            <a:spAutoFit/>
          </a:bodyPr>
          <a:lstStyle/>
          <a:p>
            <a:r>
              <a:rPr lang="en-US" sz="4400" b="1" dirty="0" smtClean="0">
                <a:solidFill>
                  <a:schemeClr val="bg1"/>
                </a:solidFill>
                <a:latin typeface="Papyrus" pitchFamily="66" charset="0"/>
              </a:rPr>
              <a:t>16 And now why are you waiting? Arise and be baptized, and wash away your sins, calling on the name of the Lord.' </a:t>
            </a:r>
            <a:endParaRPr lang="en-US" sz="4400" b="1" dirty="0">
              <a:ln>
                <a:solidFill>
                  <a:schemeClr val="tx1"/>
                </a:solidFill>
              </a:ln>
              <a:solidFill>
                <a:schemeClr val="bg1"/>
              </a:solidFill>
              <a:latin typeface="Papyrus" pitchFamily="66" charset="0"/>
            </a:endParaRPr>
          </a:p>
        </p:txBody>
      </p:sp>
      <p:pic>
        <p:nvPicPr>
          <p:cNvPr id="6" name="Picture 5" descr="We Care Symbol to use.jpg"/>
          <p:cNvPicPr>
            <a:picLocks noChangeAspect="1"/>
          </p:cNvPicPr>
          <p:nvPr/>
        </p:nvPicPr>
        <p:blipFill>
          <a:blip r:embed="rId3" cstate="print"/>
          <a:stretch>
            <a:fillRect/>
          </a:stretch>
        </p:blipFill>
        <p:spPr>
          <a:xfrm>
            <a:off x="7447623" y="5890260"/>
            <a:ext cx="769620" cy="76962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Title 6"/>
          <p:cNvSpPr>
            <a:spLocks noGrp="1"/>
          </p:cNvSpPr>
          <p:nvPr>
            <p:ph type="title"/>
          </p:nvPr>
        </p:nvSpPr>
        <p:spPr/>
        <p:txBody>
          <a:bodyPr/>
          <a:lstStyle/>
          <a:p>
            <a:endParaRPr lang="en-US"/>
          </a:p>
        </p:txBody>
      </p:sp>
    </p:spTree>
    <p:extLst>
      <p:ext uri="{BB962C8B-B14F-4D97-AF65-F5344CB8AC3E}">
        <p14:creationId xmlns:p14="http://schemas.microsoft.com/office/powerpoint/2010/main" val="839832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Gospel drawing.jpg"/>
          <p:cNvPicPr>
            <a:picLocks noGrp="1" noChangeAspect="1"/>
          </p:cNvPicPr>
          <p:nvPr>
            <p:ph idx="1"/>
          </p:nvPr>
        </p:nvPicPr>
        <p:blipFill>
          <a:blip r:embed="rId2" cstate="print"/>
          <a:stretch>
            <a:fillRect/>
          </a:stretch>
        </p:blipFill>
        <p:spPr>
          <a:xfrm>
            <a:off x="8524875" y="6677025"/>
            <a:ext cx="619125" cy="180975"/>
          </a:xfrm>
        </p:spPr>
      </p:pic>
      <p:pic>
        <p:nvPicPr>
          <p:cNvPr id="5" name="Picture 4" descr="We Care Symbol to use.jpg"/>
          <p:cNvPicPr>
            <a:picLocks noChangeAspect="1"/>
          </p:cNvPicPr>
          <p:nvPr/>
        </p:nvPicPr>
        <p:blipFill>
          <a:blip r:embed="rId3" cstate="print"/>
          <a:stretch>
            <a:fillRect/>
          </a:stretch>
        </p:blipFill>
        <p:spPr>
          <a:xfrm>
            <a:off x="3931920" y="2449830"/>
            <a:ext cx="769620" cy="76962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32497" y="6136518"/>
            <a:ext cx="1969465" cy="719473"/>
          </a:xfrm>
        </p:spPr>
        <p:txBody>
          <a:bodyPr>
            <a:normAutofit/>
          </a:bodyPr>
          <a:lstStyle/>
          <a:p>
            <a:pPr algn="r"/>
            <a:r>
              <a:rPr lang="en-US" sz="2800" dirty="0" smtClean="0">
                <a:solidFill>
                  <a:srgbClr val="3366FF"/>
                </a:solidFill>
                <a:latin typeface="Brush Script MT" pitchFamily="66" charset="0"/>
                <a:cs typeface="Apple Chancery"/>
              </a:rPr>
              <a:t>We Care</a:t>
            </a:r>
            <a:endParaRPr lang="en-US" sz="2800" dirty="0">
              <a:solidFill>
                <a:srgbClr val="3366FF"/>
              </a:solidFill>
              <a:latin typeface="Brush Script MT" pitchFamily="66" charset="0"/>
              <a:cs typeface="Apple Chancery"/>
            </a:endParaRPr>
          </a:p>
        </p:txBody>
      </p:sp>
      <p:sp>
        <p:nvSpPr>
          <p:cNvPr id="3" name="Rectangle 2"/>
          <p:cNvSpPr/>
          <p:nvPr/>
        </p:nvSpPr>
        <p:spPr>
          <a:xfrm>
            <a:off x="880137" y="351946"/>
            <a:ext cx="7179407" cy="2800767"/>
          </a:xfrm>
          <a:prstGeom prst="rect">
            <a:avLst/>
          </a:prstGeom>
        </p:spPr>
        <p:txBody>
          <a:bodyPr wrap="square">
            <a:spAutoFit/>
          </a:bodyPr>
          <a:lstStyle/>
          <a:p>
            <a:pPr algn="ctr"/>
            <a:r>
              <a:rPr lang="en-US" sz="4400" dirty="0" smtClean="0">
                <a:solidFill>
                  <a:srgbClr val="E46C0A"/>
                </a:solidFill>
                <a:latin typeface="Papyrus"/>
                <a:cs typeface="Papyrus"/>
              </a:rPr>
              <a:t>The Bible says… </a:t>
            </a:r>
          </a:p>
          <a:p>
            <a:pPr algn="ctr"/>
            <a:r>
              <a:rPr lang="en-US" sz="8800" dirty="0" smtClean="0">
                <a:latin typeface="Papyrus"/>
                <a:cs typeface="Papyrus"/>
              </a:rPr>
              <a:t>YES!!! </a:t>
            </a:r>
            <a:endParaRPr lang="en-US" sz="8800" dirty="0" smtClean="0">
              <a:solidFill>
                <a:srgbClr val="E46C0A"/>
              </a:solidFill>
              <a:latin typeface="Papyrus"/>
              <a:cs typeface="Papyrus"/>
            </a:endParaRPr>
          </a:p>
          <a:p>
            <a:pPr algn="ctr"/>
            <a:r>
              <a:rPr lang="en-US" sz="4400" dirty="0" smtClean="0">
                <a:solidFill>
                  <a:srgbClr val="E46C0A"/>
                </a:solidFill>
                <a:latin typeface="Papyrus"/>
                <a:cs typeface="Papyrus"/>
              </a:rPr>
              <a:t>We can know!</a:t>
            </a:r>
            <a:endParaRPr lang="en-US" sz="4400" dirty="0">
              <a:solidFill>
                <a:srgbClr val="E46C0A"/>
              </a:solidFill>
            </a:endParaRPr>
          </a:p>
        </p:txBody>
      </p:sp>
      <p:sp>
        <p:nvSpPr>
          <p:cNvPr id="5" name="TextBox 4"/>
          <p:cNvSpPr txBox="1"/>
          <p:nvPr/>
        </p:nvSpPr>
        <p:spPr>
          <a:xfrm>
            <a:off x="1665514" y="2824501"/>
            <a:ext cx="5529943" cy="1015663"/>
          </a:xfrm>
          <a:prstGeom prst="rect">
            <a:avLst/>
          </a:prstGeom>
          <a:noFill/>
        </p:spPr>
        <p:txBody>
          <a:bodyPr wrap="square" rtlCol="0">
            <a:spAutoFit/>
          </a:bodyPr>
          <a:lstStyle/>
          <a:p>
            <a:pPr algn="ctr"/>
            <a:r>
              <a:rPr lang="en-US" sz="6000" dirty="0" smtClean="0">
                <a:solidFill>
                  <a:srgbClr val="3366FF"/>
                </a:solidFill>
              </a:rPr>
              <a:t>I John 5:13 </a:t>
            </a:r>
            <a:r>
              <a:rPr lang="en-US" sz="2800" dirty="0" smtClean="0">
                <a:solidFill>
                  <a:srgbClr val="3366FF"/>
                </a:solidFill>
              </a:rPr>
              <a:t>(pg. 362)</a:t>
            </a:r>
            <a:endParaRPr lang="en-US" sz="6000" dirty="0">
              <a:solidFill>
                <a:srgbClr val="3366FF"/>
              </a:solidFill>
            </a:endParaRPr>
          </a:p>
        </p:txBody>
      </p:sp>
      <p:sp>
        <p:nvSpPr>
          <p:cNvPr id="6" name="TextBox 5"/>
          <p:cNvSpPr txBox="1"/>
          <p:nvPr/>
        </p:nvSpPr>
        <p:spPr>
          <a:xfrm>
            <a:off x="139414" y="3742192"/>
            <a:ext cx="8273293" cy="2185214"/>
          </a:xfrm>
          <a:prstGeom prst="rect">
            <a:avLst/>
          </a:prstGeom>
          <a:noFill/>
        </p:spPr>
        <p:txBody>
          <a:bodyPr wrap="square" rtlCol="0">
            <a:spAutoFit/>
          </a:bodyPr>
          <a:lstStyle/>
          <a:p>
            <a:pPr algn="just"/>
            <a:r>
              <a:rPr lang="en-US" sz="2800" dirty="0" smtClean="0">
                <a:solidFill>
                  <a:srgbClr val="FFFFFF"/>
                </a:solidFill>
              </a:rPr>
              <a:t>13 These </a:t>
            </a:r>
            <a:r>
              <a:rPr lang="en-US" sz="2800" dirty="0">
                <a:solidFill>
                  <a:srgbClr val="FFFFFF"/>
                </a:solidFill>
              </a:rPr>
              <a:t>things I have written to </a:t>
            </a:r>
            <a:r>
              <a:rPr lang="en-US" sz="3600" u="sng" dirty="0">
                <a:solidFill>
                  <a:srgbClr val="FF6600"/>
                </a:solidFill>
              </a:rPr>
              <a:t>you who believe </a:t>
            </a:r>
            <a:r>
              <a:rPr lang="en-US" sz="3600" dirty="0">
                <a:solidFill>
                  <a:srgbClr val="FF6600"/>
                </a:solidFill>
              </a:rPr>
              <a:t>in the name of the Son of God</a:t>
            </a:r>
            <a:r>
              <a:rPr lang="en-US" sz="2800" dirty="0"/>
              <a:t>, that </a:t>
            </a:r>
            <a:r>
              <a:rPr lang="en-US" sz="3600" u="sng" dirty="0">
                <a:solidFill>
                  <a:schemeClr val="accent6">
                    <a:lumMod val="75000"/>
                  </a:schemeClr>
                </a:solidFill>
              </a:rPr>
              <a:t>you may know</a:t>
            </a:r>
            <a:r>
              <a:rPr lang="en-US" sz="3600" dirty="0">
                <a:solidFill>
                  <a:schemeClr val="accent6">
                    <a:lumMod val="75000"/>
                  </a:schemeClr>
                </a:solidFill>
              </a:rPr>
              <a:t> </a:t>
            </a:r>
            <a:r>
              <a:rPr lang="en-US" sz="2800" dirty="0">
                <a:solidFill>
                  <a:schemeClr val="accent6">
                    <a:lumMod val="75000"/>
                  </a:schemeClr>
                </a:solidFill>
              </a:rPr>
              <a:t>that you have eternal life</a:t>
            </a:r>
            <a:r>
              <a:rPr lang="en-US" sz="2800" dirty="0"/>
              <a:t>, and that you may continue to </a:t>
            </a:r>
            <a:r>
              <a:rPr lang="en-US" sz="2800" dirty="0">
                <a:solidFill>
                  <a:srgbClr val="FFFFFF"/>
                </a:solidFill>
              </a:rPr>
              <a:t>believe in the name of the Son of God. </a:t>
            </a:r>
          </a:p>
        </p:txBody>
      </p:sp>
    </p:spTree>
    <p:extLst>
      <p:ext uri="{BB962C8B-B14F-4D97-AF65-F5344CB8AC3E}">
        <p14:creationId xmlns:p14="http://schemas.microsoft.com/office/powerpoint/2010/main" val="1887238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1"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56000"/>
            <a:lum/>
          </a:blip>
          <a:srcRect/>
          <a:stretch>
            <a:fillRect l="-7000" r="-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932497" y="6136518"/>
            <a:ext cx="1969465" cy="719473"/>
          </a:xfrm>
        </p:spPr>
        <p:txBody>
          <a:bodyPr>
            <a:normAutofit/>
          </a:bodyPr>
          <a:lstStyle/>
          <a:p>
            <a:pPr algn="r"/>
            <a:r>
              <a:rPr lang="en-US" sz="2800" dirty="0" smtClean="0">
                <a:solidFill>
                  <a:srgbClr val="3366FF"/>
                </a:solidFill>
                <a:latin typeface="Apple Chancery"/>
                <a:cs typeface="Apple Chancery"/>
              </a:rPr>
              <a:t>We Care</a:t>
            </a:r>
            <a:endParaRPr lang="en-US" sz="2800" dirty="0">
              <a:solidFill>
                <a:srgbClr val="3366FF"/>
              </a:solidFill>
              <a:latin typeface="Apple Chancery"/>
              <a:cs typeface="Apple Chancery"/>
            </a:endParaRPr>
          </a:p>
        </p:txBody>
      </p:sp>
      <p:sp>
        <p:nvSpPr>
          <p:cNvPr id="3" name="Rectangle 2"/>
          <p:cNvSpPr/>
          <p:nvPr/>
        </p:nvSpPr>
        <p:spPr>
          <a:xfrm>
            <a:off x="150881" y="210026"/>
            <a:ext cx="8889389" cy="5970865"/>
          </a:xfrm>
          <a:prstGeom prst="rect">
            <a:avLst/>
          </a:prstGeom>
        </p:spPr>
        <p:txBody>
          <a:bodyPr wrap="square">
            <a:spAutoFit/>
          </a:bodyPr>
          <a:lstStyle/>
          <a:p>
            <a:pPr algn="ctr"/>
            <a:r>
              <a:rPr lang="en-US" sz="4400" b="1" dirty="0" smtClean="0">
                <a:solidFill>
                  <a:schemeClr val="bg1"/>
                </a:solidFill>
                <a:latin typeface="Papyrus"/>
                <a:cs typeface="Papyrus"/>
              </a:rPr>
              <a:t>				So, the apostle 				says…</a:t>
            </a:r>
          </a:p>
          <a:p>
            <a:pPr algn="ctr"/>
            <a:r>
              <a:rPr lang="en-US" sz="4400" b="1" dirty="0" smtClean="0">
                <a:solidFill>
                  <a:schemeClr val="bg1"/>
                </a:solidFill>
                <a:latin typeface="Papyrus"/>
                <a:cs typeface="Papyrus"/>
              </a:rPr>
              <a:t>To have Eternal Life…We must </a:t>
            </a:r>
          </a:p>
          <a:p>
            <a:pPr algn="ctr"/>
            <a:r>
              <a:rPr lang="en-US" sz="4400" b="1" u="sng" dirty="0" smtClean="0">
                <a:solidFill>
                  <a:schemeClr val="bg1"/>
                </a:solidFill>
                <a:latin typeface="Papyrus"/>
                <a:cs typeface="Papyrus"/>
              </a:rPr>
              <a:t>believe in the Son of God </a:t>
            </a:r>
          </a:p>
          <a:p>
            <a:pPr algn="ctr"/>
            <a:r>
              <a:rPr lang="en-US" sz="4400" b="1" dirty="0" smtClean="0">
                <a:solidFill>
                  <a:schemeClr val="accent6">
                    <a:lumMod val="75000"/>
                  </a:schemeClr>
                </a:solidFill>
                <a:latin typeface="Papyrus"/>
                <a:cs typeface="Papyrus"/>
              </a:rPr>
              <a:t>So….</a:t>
            </a:r>
            <a:endParaRPr lang="en-US" sz="6000" b="1" dirty="0" smtClean="0">
              <a:solidFill>
                <a:schemeClr val="accent6">
                  <a:lumMod val="75000"/>
                </a:schemeClr>
              </a:solidFill>
              <a:latin typeface="Papyrus"/>
              <a:cs typeface="Papyrus"/>
            </a:endParaRPr>
          </a:p>
          <a:p>
            <a:pPr algn="ctr"/>
            <a:r>
              <a:rPr lang="en-US" sz="5400" b="1" dirty="0" smtClean="0">
                <a:solidFill>
                  <a:schemeClr val="accent6">
                    <a:lumMod val="75000"/>
                  </a:schemeClr>
                </a:solidFill>
                <a:latin typeface="Papyrus"/>
                <a:cs typeface="Papyrus"/>
              </a:rPr>
              <a:t>Who is “The Son of God?” and what does it mean to believe in Him?</a:t>
            </a:r>
            <a:endParaRPr lang="en-US" sz="5400" b="1" dirty="0">
              <a:solidFill>
                <a:schemeClr val="accent6">
                  <a:lumMod val="75000"/>
                </a:schemeClr>
              </a:solidFill>
            </a:endParaRPr>
          </a:p>
        </p:txBody>
      </p:sp>
    </p:spTree>
    <p:extLst>
      <p:ext uri="{BB962C8B-B14F-4D97-AF65-F5344CB8AC3E}">
        <p14:creationId xmlns:p14="http://schemas.microsoft.com/office/powerpoint/2010/main" val="421673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500"/>
                                        <p:tgtEl>
                                          <p:spTgt spid="3">
                                            <p:txEl>
                                              <p:pRg st="3" end="3"/>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animEffect transition="in" filter="fade">
                                      <p:cBhvr>
                                        <p:cTn id="11" dur="12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32497" y="6136518"/>
            <a:ext cx="1969465" cy="719473"/>
          </a:xfrm>
        </p:spPr>
        <p:txBody>
          <a:bodyPr>
            <a:normAutofit/>
          </a:bodyPr>
          <a:lstStyle/>
          <a:p>
            <a:pPr algn="r"/>
            <a:r>
              <a:rPr lang="en-US" sz="2800" dirty="0" smtClean="0">
                <a:solidFill>
                  <a:srgbClr val="3366FF"/>
                </a:solidFill>
                <a:latin typeface="Apple Chancery"/>
                <a:cs typeface="Apple Chancery"/>
              </a:rPr>
              <a:t>We Care</a:t>
            </a:r>
            <a:endParaRPr lang="en-US" sz="2800" dirty="0">
              <a:solidFill>
                <a:srgbClr val="3366FF"/>
              </a:solidFill>
              <a:latin typeface="Apple Chancery"/>
              <a:cs typeface="Apple Chancery"/>
            </a:endParaRPr>
          </a:p>
        </p:txBody>
      </p:sp>
      <p:sp>
        <p:nvSpPr>
          <p:cNvPr id="3" name="TextBox 2"/>
          <p:cNvSpPr txBox="1"/>
          <p:nvPr/>
        </p:nvSpPr>
        <p:spPr>
          <a:xfrm>
            <a:off x="150881" y="659932"/>
            <a:ext cx="8851668" cy="5755421"/>
          </a:xfrm>
          <a:prstGeom prst="rect">
            <a:avLst/>
          </a:prstGeom>
          <a:noFill/>
        </p:spPr>
        <p:txBody>
          <a:bodyPr wrap="square" rtlCol="0">
            <a:spAutoFit/>
          </a:bodyPr>
          <a:lstStyle/>
          <a:p>
            <a:pPr algn="ctr"/>
            <a:r>
              <a:rPr lang="en-US" sz="3200" dirty="0" smtClean="0"/>
              <a:t>13</a:t>
            </a:r>
            <a:r>
              <a:rPr lang="en-US" sz="3200" dirty="0" smtClean="0">
                <a:solidFill>
                  <a:srgbClr val="FF6600"/>
                </a:solidFill>
              </a:rPr>
              <a:t> </a:t>
            </a:r>
            <a:r>
              <a:rPr lang="en-US" sz="3200" dirty="0" smtClean="0">
                <a:solidFill>
                  <a:srgbClr val="FFFFFF"/>
                </a:solidFill>
              </a:rPr>
              <a:t>When</a:t>
            </a:r>
            <a:r>
              <a:rPr lang="en-US" sz="3200" dirty="0" smtClean="0">
                <a:solidFill>
                  <a:srgbClr val="FF6600"/>
                </a:solidFill>
              </a:rPr>
              <a:t> </a:t>
            </a:r>
            <a:r>
              <a:rPr lang="en-US" sz="3200" dirty="0">
                <a:solidFill>
                  <a:srgbClr val="FF6600"/>
                </a:solidFill>
              </a:rPr>
              <a:t>Jesus </a:t>
            </a:r>
            <a:r>
              <a:rPr lang="en-US" sz="3200" dirty="0"/>
              <a:t>came into the region of Caesarea Philippi, He asked His disciples, saying, "Who do men say that I, the Son of Man, am?" </a:t>
            </a:r>
            <a:r>
              <a:rPr lang="en-US" sz="3200" b="1" dirty="0"/>
              <a:t>14</a:t>
            </a:r>
            <a:r>
              <a:rPr lang="en-US" sz="3200" dirty="0"/>
              <a:t> So they said, "Some say John the Baptist, some Elijah, and others Jeremiah or one of the prophets." </a:t>
            </a:r>
            <a:r>
              <a:rPr lang="en-US" sz="3200" b="1" dirty="0"/>
              <a:t>15</a:t>
            </a:r>
            <a:r>
              <a:rPr lang="en-US" sz="3200" dirty="0"/>
              <a:t> He said to them, </a:t>
            </a:r>
            <a:r>
              <a:rPr lang="en-US" sz="3200" dirty="0">
                <a:solidFill>
                  <a:srgbClr val="FF6600"/>
                </a:solidFill>
              </a:rPr>
              <a:t>"But who do you say that I am?" </a:t>
            </a:r>
            <a:r>
              <a:rPr lang="en-US" sz="3200" b="1" dirty="0"/>
              <a:t>16</a:t>
            </a:r>
            <a:r>
              <a:rPr lang="en-US" sz="3200" dirty="0"/>
              <a:t> Simon Peter answered and said, </a:t>
            </a:r>
            <a:r>
              <a:rPr lang="en-US" sz="4000" dirty="0">
                <a:solidFill>
                  <a:srgbClr val="FF6600"/>
                </a:solidFill>
              </a:rPr>
              <a:t>"You are the Christ, the Son of the living God."</a:t>
            </a:r>
            <a:r>
              <a:rPr lang="en-US" sz="3200" dirty="0"/>
              <a:t> </a:t>
            </a:r>
            <a:r>
              <a:rPr lang="en-US" sz="3200" b="1" dirty="0"/>
              <a:t>17</a:t>
            </a:r>
            <a:r>
              <a:rPr lang="en-US" sz="3200" dirty="0"/>
              <a:t> Jesus answered and said to him, "Blessed are you, Simon Bar-Jonah, for flesh and blood has not revealed this to you, but My Father who is in heaven. </a:t>
            </a:r>
          </a:p>
        </p:txBody>
      </p:sp>
      <p:sp>
        <p:nvSpPr>
          <p:cNvPr id="4" name="TextBox 3"/>
          <p:cNvSpPr txBox="1"/>
          <p:nvPr/>
        </p:nvSpPr>
        <p:spPr>
          <a:xfrm>
            <a:off x="1886579" y="29497"/>
            <a:ext cx="4820645" cy="769441"/>
          </a:xfrm>
          <a:prstGeom prst="rect">
            <a:avLst/>
          </a:prstGeom>
          <a:noFill/>
        </p:spPr>
        <p:txBody>
          <a:bodyPr wrap="square" rtlCol="0">
            <a:spAutoFit/>
          </a:bodyPr>
          <a:lstStyle/>
          <a:p>
            <a:pPr algn="ctr"/>
            <a:r>
              <a:rPr lang="en-US" sz="4400" dirty="0" smtClean="0">
                <a:solidFill>
                  <a:srgbClr val="3366FF"/>
                </a:solidFill>
                <a:latin typeface="Papyrus"/>
                <a:cs typeface="Papyrus"/>
              </a:rPr>
              <a:t>Matthew 16:13-17</a:t>
            </a:r>
            <a:endParaRPr lang="en-US" sz="4400" dirty="0">
              <a:solidFill>
                <a:srgbClr val="3366FF"/>
              </a:solidFill>
              <a:latin typeface="Papyrus"/>
              <a:cs typeface="Papyrus"/>
            </a:endParaRPr>
          </a:p>
        </p:txBody>
      </p:sp>
    </p:spTree>
    <p:extLst>
      <p:ext uri="{BB962C8B-B14F-4D97-AF65-F5344CB8AC3E}">
        <p14:creationId xmlns:p14="http://schemas.microsoft.com/office/powerpoint/2010/main" val="1227211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t="-25000" b="-25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932497" y="6136518"/>
            <a:ext cx="1969465" cy="719473"/>
          </a:xfrm>
        </p:spPr>
        <p:txBody>
          <a:bodyPr>
            <a:normAutofit/>
          </a:bodyPr>
          <a:lstStyle/>
          <a:p>
            <a:pPr algn="r"/>
            <a:r>
              <a:rPr lang="en-US" sz="2800" dirty="0" smtClean="0">
                <a:solidFill>
                  <a:srgbClr val="3366FF"/>
                </a:solidFill>
                <a:latin typeface="Brush Script MT" pitchFamily="66" charset="0"/>
                <a:cs typeface="Apple Chancery"/>
              </a:rPr>
              <a:t>We Care</a:t>
            </a:r>
            <a:endParaRPr lang="en-US" sz="2800" dirty="0">
              <a:solidFill>
                <a:srgbClr val="3366FF"/>
              </a:solidFill>
              <a:latin typeface="Brush Script MT" pitchFamily="66" charset="0"/>
              <a:cs typeface="Apple Chancery"/>
            </a:endParaRPr>
          </a:p>
        </p:txBody>
      </p:sp>
      <p:sp>
        <p:nvSpPr>
          <p:cNvPr id="3" name="TextBox 2"/>
          <p:cNvSpPr txBox="1"/>
          <p:nvPr/>
        </p:nvSpPr>
        <p:spPr>
          <a:xfrm>
            <a:off x="2104314" y="611330"/>
            <a:ext cx="4828183" cy="1015663"/>
          </a:xfrm>
          <a:prstGeom prst="rect">
            <a:avLst/>
          </a:prstGeom>
          <a:noFill/>
        </p:spPr>
        <p:txBody>
          <a:bodyPr wrap="square" rtlCol="0">
            <a:spAutoFit/>
          </a:bodyPr>
          <a:lstStyle/>
          <a:p>
            <a:pPr algn="ctr"/>
            <a:r>
              <a:rPr lang="en-US" sz="6000" dirty="0" smtClean="0">
                <a:solidFill>
                  <a:srgbClr val="3366FF"/>
                </a:solidFill>
              </a:rPr>
              <a:t>John 8:24</a:t>
            </a:r>
            <a:endParaRPr lang="en-US" sz="6000" dirty="0">
              <a:solidFill>
                <a:srgbClr val="3366FF"/>
              </a:solidFill>
            </a:endParaRPr>
          </a:p>
        </p:txBody>
      </p:sp>
      <p:sp>
        <p:nvSpPr>
          <p:cNvPr id="4" name="TextBox 3"/>
          <p:cNvSpPr txBox="1"/>
          <p:nvPr/>
        </p:nvSpPr>
        <p:spPr>
          <a:xfrm>
            <a:off x="289185" y="2062273"/>
            <a:ext cx="8700788" cy="3046988"/>
          </a:xfrm>
          <a:prstGeom prst="rect">
            <a:avLst/>
          </a:prstGeom>
          <a:noFill/>
        </p:spPr>
        <p:txBody>
          <a:bodyPr wrap="square" rtlCol="0">
            <a:spAutoFit/>
          </a:bodyPr>
          <a:lstStyle/>
          <a:p>
            <a:r>
              <a:rPr lang="en-US" sz="4800" b="1" dirty="0" smtClean="0">
                <a:latin typeface="Papyrus"/>
                <a:cs typeface="Papyrus"/>
              </a:rPr>
              <a:t>24 Therefore </a:t>
            </a:r>
            <a:r>
              <a:rPr lang="en-US" sz="4800" b="1" dirty="0">
                <a:latin typeface="Papyrus"/>
                <a:cs typeface="Papyrus"/>
              </a:rPr>
              <a:t>I said to you that </a:t>
            </a:r>
            <a:r>
              <a:rPr lang="en-US" sz="4800" b="1" dirty="0">
                <a:solidFill>
                  <a:srgbClr val="0070C0"/>
                </a:solidFill>
                <a:latin typeface="Papyrus"/>
                <a:cs typeface="Papyrus"/>
              </a:rPr>
              <a:t>you will die in your sins</a:t>
            </a:r>
            <a:r>
              <a:rPr lang="en-US" sz="4800" b="1" dirty="0">
                <a:latin typeface="Papyrus"/>
                <a:cs typeface="Papyrus"/>
              </a:rPr>
              <a:t>; for </a:t>
            </a:r>
            <a:r>
              <a:rPr lang="en-US" sz="4800" b="1" dirty="0">
                <a:solidFill>
                  <a:srgbClr val="0070C0"/>
                </a:solidFill>
                <a:latin typeface="Papyrus"/>
                <a:cs typeface="Papyrus"/>
              </a:rPr>
              <a:t>if you do not believe that I am He</a:t>
            </a:r>
            <a:r>
              <a:rPr lang="en-US" sz="4800" b="1" dirty="0">
                <a:latin typeface="Papyrus"/>
                <a:cs typeface="Papyrus"/>
              </a:rPr>
              <a:t>, you will die in your sins</a:t>
            </a:r>
            <a:r>
              <a:rPr lang="en-US" sz="4800" b="1" dirty="0" smtClean="0">
                <a:latin typeface="Papyrus"/>
                <a:cs typeface="Papyrus"/>
              </a:rPr>
              <a:t>.”</a:t>
            </a:r>
          </a:p>
        </p:txBody>
      </p:sp>
      <p:sp>
        <p:nvSpPr>
          <p:cNvPr id="5" name="TextBox 4"/>
          <p:cNvSpPr txBox="1"/>
          <p:nvPr/>
        </p:nvSpPr>
        <p:spPr>
          <a:xfrm>
            <a:off x="2104314" y="4887686"/>
            <a:ext cx="5733467" cy="1815882"/>
          </a:xfrm>
          <a:prstGeom prst="rect">
            <a:avLst/>
          </a:prstGeom>
          <a:noFill/>
        </p:spPr>
        <p:txBody>
          <a:bodyPr wrap="square" rtlCol="0">
            <a:spAutoFit/>
          </a:bodyPr>
          <a:lstStyle/>
          <a:p>
            <a:endParaRPr lang="en-US" sz="2800" dirty="0">
              <a:solidFill>
                <a:srgbClr val="3366FF"/>
              </a:solidFill>
              <a:latin typeface="Papyrus"/>
              <a:cs typeface="Papyrus"/>
            </a:endParaRPr>
          </a:p>
          <a:p>
            <a:r>
              <a:rPr lang="en-US" sz="2800" b="1" dirty="0">
                <a:solidFill>
                  <a:srgbClr val="3366FF"/>
                </a:solidFill>
                <a:latin typeface="Papyrus"/>
                <a:cs typeface="Papyrus"/>
              </a:rPr>
              <a:t>This Belief stuff </a:t>
            </a:r>
            <a:r>
              <a:rPr lang="en-US" sz="2800" b="1" dirty="0" smtClean="0">
                <a:solidFill>
                  <a:srgbClr val="3366FF"/>
                </a:solidFill>
                <a:latin typeface="Papyrus"/>
                <a:cs typeface="Papyrus"/>
              </a:rPr>
              <a:t> and what it really means, seems pretty important </a:t>
            </a:r>
            <a:r>
              <a:rPr lang="en-US" sz="2800" b="1" dirty="0">
                <a:solidFill>
                  <a:srgbClr val="3366FF"/>
                </a:solidFill>
                <a:latin typeface="Papyrus"/>
                <a:cs typeface="Papyrus"/>
              </a:rPr>
              <a:t>doesn’t it</a:t>
            </a:r>
            <a:r>
              <a:rPr lang="en-US" sz="2800" b="1" dirty="0" smtClean="0">
                <a:solidFill>
                  <a:srgbClr val="3366FF"/>
                </a:solidFill>
                <a:latin typeface="Papyrus"/>
                <a:cs typeface="Papyrus"/>
              </a:rPr>
              <a:t>!   (more on that to come!)</a:t>
            </a:r>
            <a:endParaRPr lang="en-US" sz="2800" b="1" dirty="0">
              <a:solidFill>
                <a:srgbClr val="3366FF"/>
              </a:solidFill>
              <a:latin typeface="Papyrus"/>
              <a:cs typeface="Papyrus"/>
            </a:endParaRPr>
          </a:p>
        </p:txBody>
      </p:sp>
    </p:spTree>
    <p:extLst>
      <p:ext uri="{BB962C8B-B14F-4D97-AF65-F5344CB8AC3E}">
        <p14:creationId xmlns:p14="http://schemas.microsoft.com/office/powerpoint/2010/main" val="3943914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t="-24000" b="-24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084276" y="6659880"/>
            <a:ext cx="817686" cy="196111"/>
          </a:xfrm>
        </p:spPr>
        <p:txBody>
          <a:bodyPr>
            <a:normAutofit fontScale="90000"/>
          </a:bodyPr>
          <a:lstStyle/>
          <a:p>
            <a:pPr algn="r"/>
            <a:endParaRPr lang="en-US" sz="2800" dirty="0">
              <a:solidFill>
                <a:srgbClr val="3366FF"/>
              </a:solidFill>
              <a:latin typeface="Brush Script MT" pitchFamily="66" charset="0"/>
              <a:cs typeface="Apple Chancery"/>
            </a:endParaRPr>
          </a:p>
        </p:txBody>
      </p:sp>
      <p:sp>
        <p:nvSpPr>
          <p:cNvPr id="3" name="TextBox 2"/>
          <p:cNvSpPr txBox="1"/>
          <p:nvPr/>
        </p:nvSpPr>
        <p:spPr>
          <a:xfrm>
            <a:off x="827314" y="816429"/>
            <a:ext cx="7641772" cy="4154984"/>
          </a:xfrm>
          <a:prstGeom prst="rect">
            <a:avLst/>
          </a:prstGeom>
          <a:noFill/>
        </p:spPr>
        <p:txBody>
          <a:bodyPr wrap="square" rtlCol="0">
            <a:spAutoFit/>
          </a:bodyPr>
          <a:lstStyle/>
          <a:p>
            <a:pPr algn="ctr"/>
            <a:r>
              <a:rPr lang="en-US" sz="6000" dirty="0" smtClean="0"/>
              <a:t>In the last verse we saw man has two problems:</a:t>
            </a:r>
          </a:p>
          <a:p>
            <a:pPr lvl="5">
              <a:buFont typeface="Wingdings" pitchFamily="2" charset="2"/>
              <a:buChar char="Ø"/>
            </a:pPr>
            <a:r>
              <a:rPr lang="en-US" sz="7200" b="1" dirty="0" smtClean="0">
                <a:solidFill>
                  <a:schemeClr val="bg1"/>
                </a:solidFill>
              </a:rPr>
              <a:t>Sin</a:t>
            </a:r>
          </a:p>
          <a:p>
            <a:pPr lvl="5">
              <a:buFont typeface="Wingdings" pitchFamily="2" charset="2"/>
              <a:buChar char="Ø"/>
            </a:pPr>
            <a:r>
              <a:rPr lang="en-US" sz="7200" b="1" dirty="0" smtClean="0">
                <a:solidFill>
                  <a:schemeClr val="bg1"/>
                </a:solidFill>
              </a:rPr>
              <a:t>Death</a:t>
            </a:r>
          </a:p>
        </p:txBody>
      </p:sp>
      <p:pic>
        <p:nvPicPr>
          <p:cNvPr id="4" name="Picture 3" descr="We Care Symbol to use.jpg"/>
          <p:cNvPicPr>
            <a:picLocks noChangeAspect="1"/>
          </p:cNvPicPr>
          <p:nvPr/>
        </p:nvPicPr>
        <p:blipFill>
          <a:blip r:embed="rId3" cstate="print"/>
          <a:stretch>
            <a:fillRect/>
          </a:stretch>
        </p:blipFill>
        <p:spPr>
          <a:xfrm>
            <a:off x="8084276" y="5890260"/>
            <a:ext cx="769620" cy="76962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943914591"/>
      </p:ext>
    </p:extLst>
  </p:cSld>
  <p:clrMapOvr>
    <a:masterClrMapping/>
  </p:clrMapOvr>
  <p:timing>
    <p:tnLst>
      <p:par>
        <p:cTn id="1" dur="indefinite" restart="never" nodeType="tmRoot"/>
      </p:par>
    </p:tnLst>
  </p:timing>
</p:sld>
</file>

<file path=ppt/theme/theme1.xml><?xml version="1.0" encoding="utf-8"?>
<a:theme xmlns:a="http://schemas.openxmlformats.org/drawingml/2006/main" name=" Black ">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Black .thmx</Template>
  <TotalTime>4733</TotalTime>
  <Words>1993</Words>
  <Application>Microsoft Office PowerPoint</Application>
  <PresentationFormat>On-screen Show (4:3)</PresentationFormat>
  <Paragraphs>194</Paragraphs>
  <Slides>44</Slides>
  <Notes>0</Notes>
  <HiddenSlides>0</HiddenSlides>
  <MMClips>0</MMClips>
  <ScaleCrop>false</ScaleCrop>
  <HeadingPairs>
    <vt:vector size="4" baseType="variant">
      <vt:variant>
        <vt:lpstr>Theme</vt:lpstr>
      </vt:variant>
      <vt:variant>
        <vt:i4>1</vt:i4>
      </vt:variant>
      <vt:variant>
        <vt:lpstr>Slide Titles</vt:lpstr>
      </vt:variant>
      <vt:variant>
        <vt:i4>44</vt:i4>
      </vt:variant>
    </vt:vector>
  </HeadingPairs>
  <TitlesOfParts>
    <vt:vector size="45" baseType="lpstr">
      <vt:lpstr> Black </vt:lpstr>
      <vt:lpstr>Because   We Care</vt:lpstr>
      <vt:lpstr>PowerPoint Presentation</vt:lpstr>
      <vt:lpstr>We Care</vt:lpstr>
      <vt:lpstr>We Care</vt:lpstr>
      <vt:lpstr>We Care</vt:lpstr>
      <vt:lpstr>We Care</vt:lpstr>
      <vt:lpstr>We Care</vt:lpstr>
      <vt:lpstr>We Care</vt:lpstr>
      <vt:lpstr>PowerPoint Presentation</vt:lpstr>
      <vt:lpstr>We Care</vt:lpstr>
      <vt:lpstr>We Care</vt:lpstr>
      <vt:lpstr>We Care</vt:lpstr>
      <vt:lpstr>We Care</vt:lpstr>
      <vt:lpstr>We Care</vt:lpstr>
      <vt:lpstr>We Care</vt:lpstr>
      <vt:lpstr>PowerPoint Presentation</vt:lpstr>
      <vt:lpstr>We Care</vt:lpstr>
      <vt:lpstr>We Care</vt:lpstr>
      <vt:lpstr>We Care</vt:lpstr>
      <vt:lpstr>We Care</vt:lpstr>
      <vt:lpstr>We Care</vt:lpstr>
      <vt:lpstr>We Care</vt:lpstr>
      <vt:lpstr>We Care</vt:lpstr>
      <vt:lpstr>We Care</vt:lpstr>
      <vt:lpstr>We Care</vt:lpstr>
      <vt:lpstr>We Care</vt:lpstr>
      <vt:lpstr>We Care</vt:lpstr>
      <vt:lpstr>We Care</vt:lpstr>
      <vt:lpstr>PowerPoint Presentation</vt:lpstr>
      <vt:lpstr>We Care</vt:lpstr>
      <vt:lpstr>We Care</vt:lpstr>
      <vt:lpstr>We Care</vt:lpstr>
      <vt:lpstr>We Care</vt:lpstr>
      <vt:lpstr>We Care</vt:lpstr>
      <vt:lpstr>We Care</vt:lpstr>
      <vt:lpstr>We Care</vt:lpstr>
      <vt:lpstr>We Care</vt:lpstr>
      <vt:lpstr>We Care</vt:lpstr>
      <vt:lpstr>We Care</vt:lpstr>
      <vt:lpstr>We Care</vt:lpstr>
      <vt:lpstr>We Care</vt:lpstr>
      <vt:lpstr>We Care</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 Care</dc:title>
  <dc:creator>Scott Logan</dc:creator>
  <cp:lastModifiedBy>Marco Senoret</cp:lastModifiedBy>
  <cp:revision>105</cp:revision>
  <dcterms:created xsi:type="dcterms:W3CDTF">2013-08-13T00:27:53Z</dcterms:created>
  <dcterms:modified xsi:type="dcterms:W3CDTF">2013-10-19T15:14:21Z</dcterms:modified>
  <cp:contentStatus>Final</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MarkAsFinal">
    <vt:bool>true</vt:bool>
  </property>
</Properties>
</file>